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F781"/>
    <a:srgbClr val="00FF00"/>
    <a:srgbClr val="07BD44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A92C78-3074-44CA-AA86-83F20A62BCFE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62371D2-690D-4C1F-9344-DB201FC5660D}">
      <dgm:prSet phldrT="[Text]"/>
      <dgm:spPr/>
      <dgm:t>
        <a:bodyPr/>
        <a:lstStyle/>
        <a:p>
          <a:r>
            <a:rPr lang="en-US" dirty="0" smtClean="0"/>
            <a:t>Attendance</a:t>
          </a:r>
          <a:endParaRPr lang="en-US" dirty="0"/>
        </a:p>
      </dgm:t>
    </dgm:pt>
    <dgm:pt modelId="{B1199E1A-85F7-4B91-A159-BCCEFEFFBFC0}" type="parTrans" cxnId="{0490A8DD-7358-402D-A340-535B4CC3F637}">
      <dgm:prSet/>
      <dgm:spPr/>
      <dgm:t>
        <a:bodyPr/>
        <a:lstStyle/>
        <a:p>
          <a:endParaRPr lang="en-US"/>
        </a:p>
      </dgm:t>
    </dgm:pt>
    <dgm:pt modelId="{C7B4E715-D8E7-440A-BFE2-B68F8375BA22}" type="sibTrans" cxnId="{0490A8DD-7358-402D-A340-535B4CC3F637}">
      <dgm:prSet/>
      <dgm:spPr/>
      <dgm:t>
        <a:bodyPr/>
        <a:lstStyle/>
        <a:p>
          <a:endParaRPr lang="en-US"/>
        </a:p>
      </dgm:t>
    </dgm:pt>
    <dgm:pt modelId="{CF5ADE57-D5CE-4313-A9FB-FE77504B6AEA}">
      <dgm:prSet phldrT="[Text]"/>
      <dgm:spPr/>
      <dgm:t>
        <a:bodyPr/>
        <a:lstStyle/>
        <a:p>
          <a:r>
            <a:rPr lang="en-US" dirty="0" smtClean="0"/>
            <a:t>Companies look for dependability and the main factor in being dependable is attendance.</a:t>
          </a:r>
          <a:endParaRPr lang="en-US" dirty="0"/>
        </a:p>
      </dgm:t>
    </dgm:pt>
    <dgm:pt modelId="{2089178E-B8A1-496A-802C-D6B219A11F99}" type="parTrans" cxnId="{AE814A59-E770-4582-AEA1-957D36D9BF0F}">
      <dgm:prSet/>
      <dgm:spPr/>
      <dgm:t>
        <a:bodyPr/>
        <a:lstStyle/>
        <a:p>
          <a:endParaRPr lang="en-US"/>
        </a:p>
      </dgm:t>
    </dgm:pt>
    <dgm:pt modelId="{56BC5DA5-120C-4B0B-A89A-582339944FF8}" type="sibTrans" cxnId="{AE814A59-E770-4582-AEA1-957D36D9BF0F}">
      <dgm:prSet/>
      <dgm:spPr/>
      <dgm:t>
        <a:bodyPr/>
        <a:lstStyle/>
        <a:p>
          <a:endParaRPr lang="en-US"/>
        </a:p>
      </dgm:t>
    </dgm:pt>
    <dgm:pt modelId="{0E60C981-A82D-4121-BECB-AFBCA21D1505}">
      <dgm:prSet phldrT="[Text]"/>
      <dgm:spPr/>
      <dgm:t>
        <a:bodyPr/>
        <a:lstStyle/>
        <a:p>
          <a:r>
            <a:rPr lang="en-US" dirty="0" smtClean="0"/>
            <a:t>Honesty</a:t>
          </a:r>
          <a:endParaRPr lang="en-US" dirty="0"/>
        </a:p>
      </dgm:t>
    </dgm:pt>
    <dgm:pt modelId="{022D0E41-1189-4CB7-98F0-4785AE6BE410}" type="parTrans" cxnId="{1C011A60-0275-4DFC-ADE4-91A77ED05168}">
      <dgm:prSet/>
      <dgm:spPr/>
      <dgm:t>
        <a:bodyPr/>
        <a:lstStyle/>
        <a:p>
          <a:endParaRPr lang="en-US"/>
        </a:p>
      </dgm:t>
    </dgm:pt>
    <dgm:pt modelId="{6F48A61D-F2EB-42FB-9B97-FDAA73471430}" type="sibTrans" cxnId="{1C011A60-0275-4DFC-ADE4-91A77ED05168}">
      <dgm:prSet/>
      <dgm:spPr/>
      <dgm:t>
        <a:bodyPr/>
        <a:lstStyle/>
        <a:p>
          <a:endParaRPr lang="en-US"/>
        </a:p>
      </dgm:t>
    </dgm:pt>
    <dgm:pt modelId="{974F197E-92CA-4A03-AD57-A1A268EDB0EE}">
      <dgm:prSet phldrT="[Text]"/>
      <dgm:spPr/>
      <dgm:t>
        <a:bodyPr/>
        <a:lstStyle/>
        <a:p>
          <a:r>
            <a:rPr lang="en-US" dirty="0" smtClean="0"/>
            <a:t>Honesty builds foundations of trust with colleagues, competitors, staff, and customers.</a:t>
          </a:r>
          <a:endParaRPr lang="en-US" dirty="0"/>
        </a:p>
      </dgm:t>
    </dgm:pt>
    <dgm:pt modelId="{180F266D-49EB-4366-A3DB-CD164AA75F76}" type="parTrans" cxnId="{618B20F4-536B-4B2A-BDA2-72A8243208D1}">
      <dgm:prSet/>
      <dgm:spPr/>
      <dgm:t>
        <a:bodyPr/>
        <a:lstStyle/>
        <a:p>
          <a:endParaRPr lang="en-US"/>
        </a:p>
      </dgm:t>
    </dgm:pt>
    <dgm:pt modelId="{D38650A6-2444-44C8-BD14-0F4FBDD5FBBE}" type="sibTrans" cxnId="{618B20F4-536B-4B2A-BDA2-72A8243208D1}">
      <dgm:prSet/>
      <dgm:spPr/>
      <dgm:t>
        <a:bodyPr/>
        <a:lstStyle/>
        <a:p>
          <a:endParaRPr lang="en-US"/>
        </a:p>
      </dgm:t>
    </dgm:pt>
    <dgm:pt modelId="{623EF486-74BB-41C9-AAD2-7A1F24430CFA}">
      <dgm:prSet phldrT="[Text]"/>
      <dgm:spPr/>
      <dgm:t>
        <a:bodyPr/>
        <a:lstStyle/>
        <a:p>
          <a:r>
            <a:rPr lang="en-US" dirty="0" smtClean="0"/>
            <a:t>Punctuality</a:t>
          </a:r>
          <a:endParaRPr lang="en-US" dirty="0"/>
        </a:p>
      </dgm:t>
    </dgm:pt>
    <dgm:pt modelId="{805A3547-D4C9-47BC-92ED-740481D3C265}" type="sibTrans" cxnId="{36767B2A-F56E-45C8-A626-9F4D0CE0D1A2}">
      <dgm:prSet/>
      <dgm:spPr/>
      <dgm:t>
        <a:bodyPr/>
        <a:lstStyle/>
        <a:p>
          <a:endParaRPr lang="en-US"/>
        </a:p>
      </dgm:t>
    </dgm:pt>
    <dgm:pt modelId="{D8E8090E-3B03-46D6-BAC0-7E158F2E2B6F}" type="parTrans" cxnId="{36767B2A-F56E-45C8-A626-9F4D0CE0D1A2}">
      <dgm:prSet/>
      <dgm:spPr/>
      <dgm:t>
        <a:bodyPr/>
        <a:lstStyle/>
        <a:p>
          <a:endParaRPr lang="en-US"/>
        </a:p>
      </dgm:t>
    </dgm:pt>
    <dgm:pt modelId="{261A776F-1272-4165-839C-6D038E365421}">
      <dgm:prSet phldrT="[Text]"/>
      <dgm:spPr/>
      <dgm:t>
        <a:bodyPr/>
        <a:lstStyle/>
        <a:p>
          <a:r>
            <a:rPr lang="en-US" dirty="0" smtClean="0"/>
            <a:t>It shows that you're dedicated to the job, interested in the work and capable of handling responsibility.</a:t>
          </a:r>
          <a:endParaRPr lang="en-US" dirty="0"/>
        </a:p>
      </dgm:t>
    </dgm:pt>
    <dgm:pt modelId="{1C57F0E9-586F-4A04-B3CD-26CA09CA8538}" type="sibTrans" cxnId="{63B2BB4C-EA20-4CD9-AF31-A524F685BBF2}">
      <dgm:prSet/>
      <dgm:spPr/>
      <dgm:t>
        <a:bodyPr/>
        <a:lstStyle/>
        <a:p>
          <a:endParaRPr lang="en-US"/>
        </a:p>
      </dgm:t>
    </dgm:pt>
    <dgm:pt modelId="{EBCBA52C-1767-4812-B2F9-DEC3A31F37B1}" type="parTrans" cxnId="{63B2BB4C-EA20-4CD9-AF31-A524F685BBF2}">
      <dgm:prSet/>
      <dgm:spPr/>
      <dgm:t>
        <a:bodyPr/>
        <a:lstStyle/>
        <a:p>
          <a:endParaRPr lang="en-US"/>
        </a:p>
      </dgm:t>
    </dgm:pt>
    <dgm:pt modelId="{78F22D15-7827-4F03-952B-77C213CC689F}">
      <dgm:prSet phldrT="[Text]"/>
      <dgm:spPr/>
      <dgm:t>
        <a:bodyPr/>
        <a:lstStyle/>
        <a:p>
          <a:r>
            <a:rPr lang="en-US" dirty="0" smtClean="0"/>
            <a:t>Cooperation</a:t>
          </a:r>
          <a:endParaRPr lang="en-US" dirty="0"/>
        </a:p>
      </dgm:t>
    </dgm:pt>
    <dgm:pt modelId="{E00556F7-EF98-4C73-8939-D4A685E4A347}" type="parTrans" cxnId="{1DA43E87-B3A3-4532-A9E5-EE990C60B773}">
      <dgm:prSet/>
      <dgm:spPr/>
      <dgm:t>
        <a:bodyPr/>
        <a:lstStyle/>
        <a:p>
          <a:endParaRPr lang="en-US"/>
        </a:p>
      </dgm:t>
    </dgm:pt>
    <dgm:pt modelId="{48245B3F-5A49-45E6-8D54-EB3505BB1AC9}" type="sibTrans" cxnId="{1DA43E87-B3A3-4532-A9E5-EE990C60B773}">
      <dgm:prSet/>
      <dgm:spPr/>
      <dgm:t>
        <a:bodyPr/>
        <a:lstStyle/>
        <a:p>
          <a:endParaRPr lang="en-US"/>
        </a:p>
      </dgm:t>
    </dgm:pt>
    <dgm:pt modelId="{37E0EAF8-9B11-44A9-BFE4-EAF38D5A8A16}">
      <dgm:prSet phldrT="[Text]"/>
      <dgm:spPr/>
      <dgm:t>
        <a:bodyPr/>
        <a:lstStyle/>
        <a:p>
          <a:r>
            <a:rPr lang="en-US" dirty="0" smtClean="0"/>
            <a:t>A team that works together can accomplish more work than those who work as individuals.</a:t>
          </a:r>
          <a:endParaRPr lang="en-US" dirty="0"/>
        </a:p>
      </dgm:t>
    </dgm:pt>
    <dgm:pt modelId="{1C837ECD-B4A9-452F-B1F0-3653F4147CE4}" type="parTrans" cxnId="{43056F2B-CDE6-4A79-B515-7FD5D8C1EA08}">
      <dgm:prSet/>
      <dgm:spPr/>
      <dgm:t>
        <a:bodyPr/>
        <a:lstStyle/>
        <a:p>
          <a:endParaRPr lang="en-US"/>
        </a:p>
      </dgm:t>
    </dgm:pt>
    <dgm:pt modelId="{BBC63BD1-3CAD-41EF-999C-EA77C970BBEF}" type="sibTrans" cxnId="{43056F2B-CDE6-4A79-B515-7FD5D8C1EA08}">
      <dgm:prSet/>
      <dgm:spPr/>
      <dgm:t>
        <a:bodyPr/>
        <a:lstStyle/>
        <a:p>
          <a:endParaRPr lang="en-US"/>
        </a:p>
      </dgm:t>
    </dgm:pt>
    <dgm:pt modelId="{4534D03E-94E8-43C3-A74E-0D7DC2D3DD17}" type="pres">
      <dgm:prSet presAssocID="{B0A92C78-3074-44CA-AA86-83F20A62BCF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559FEF-10A3-44CE-858F-4154CE8DF8FD}" type="pres">
      <dgm:prSet presAssocID="{C62371D2-690D-4C1F-9344-DB201FC5660D}" presName="composite" presStyleCnt="0"/>
      <dgm:spPr/>
    </dgm:pt>
    <dgm:pt modelId="{062F7A21-27AB-4D4A-9267-4084882C442A}" type="pres">
      <dgm:prSet presAssocID="{C62371D2-690D-4C1F-9344-DB201FC5660D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ED891C-3737-4613-8E28-DCBF9FF2861F}" type="pres">
      <dgm:prSet presAssocID="{C62371D2-690D-4C1F-9344-DB201FC5660D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072D72-05A8-4F16-8F87-53132F9F58C1}" type="pres">
      <dgm:prSet presAssocID="{C7B4E715-D8E7-440A-BFE2-B68F8375BA22}" presName="space" presStyleCnt="0"/>
      <dgm:spPr/>
    </dgm:pt>
    <dgm:pt modelId="{F9FC08F2-7BC2-4D3C-A1BC-C5BAE30C34DD}" type="pres">
      <dgm:prSet presAssocID="{623EF486-74BB-41C9-AAD2-7A1F24430CFA}" presName="composite" presStyleCnt="0"/>
      <dgm:spPr/>
    </dgm:pt>
    <dgm:pt modelId="{A233FC59-1D25-4D2D-8F1A-0653EEE4029C}" type="pres">
      <dgm:prSet presAssocID="{623EF486-74BB-41C9-AAD2-7A1F24430CFA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78747B-CBFA-4233-B01B-A03D068E0BF3}" type="pres">
      <dgm:prSet presAssocID="{623EF486-74BB-41C9-AAD2-7A1F24430CFA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30E86B-43A6-45C2-B59E-2CA5692A9DED}" type="pres">
      <dgm:prSet presAssocID="{805A3547-D4C9-47BC-92ED-740481D3C265}" presName="space" presStyleCnt="0"/>
      <dgm:spPr/>
    </dgm:pt>
    <dgm:pt modelId="{66210FD7-8F34-4D35-8008-9AB1AE6713CC}" type="pres">
      <dgm:prSet presAssocID="{0E60C981-A82D-4121-BECB-AFBCA21D1505}" presName="composite" presStyleCnt="0"/>
      <dgm:spPr/>
    </dgm:pt>
    <dgm:pt modelId="{AF9CC658-09A4-4B2B-BABF-192190504BA1}" type="pres">
      <dgm:prSet presAssocID="{0E60C981-A82D-4121-BECB-AFBCA21D1505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E678A-D2A2-40C4-A81C-4D21ABF1C1F8}" type="pres">
      <dgm:prSet presAssocID="{0E60C981-A82D-4121-BECB-AFBCA21D1505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A65F3-F260-449A-A938-28A147E95321}" type="pres">
      <dgm:prSet presAssocID="{6F48A61D-F2EB-42FB-9B97-FDAA73471430}" presName="space" presStyleCnt="0"/>
      <dgm:spPr/>
    </dgm:pt>
    <dgm:pt modelId="{E69469C0-8B2D-478D-9B83-2303E8B65641}" type="pres">
      <dgm:prSet presAssocID="{78F22D15-7827-4F03-952B-77C213CC689F}" presName="composite" presStyleCnt="0"/>
      <dgm:spPr/>
    </dgm:pt>
    <dgm:pt modelId="{6E3E5BB8-11C8-4D09-875F-34EBB9A72ACB}" type="pres">
      <dgm:prSet presAssocID="{78F22D15-7827-4F03-952B-77C213CC689F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7AE5A1-C2A9-41DC-8C2D-0198116B5A81}" type="pres">
      <dgm:prSet presAssocID="{78F22D15-7827-4F03-952B-77C213CC689F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B2BB4C-EA20-4CD9-AF31-A524F685BBF2}" srcId="{623EF486-74BB-41C9-AAD2-7A1F24430CFA}" destId="{261A776F-1272-4165-839C-6D038E365421}" srcOrd="0" destOrd="0" parTransId="{EBCBA52C-1767-4812-B2F9-DEC3A31F37B1}" sibTransId="{1C57F0E9-586F-4A04-B3CD-26CA09CA8538}"/>
    <dgm:cxn modelId="{43056F2B-CDE6-4A79-B515-7FD5D8C1EA08}" srcId="{78F22D15-7827-4F03-952B-77C213CC689F}" destId="{37E0EAF8-9B11-44A9-BFE4-EAF38D5A8A16}" srcOrd="0" destOrd="0" parTransId="{1C837ECD-B4A9-452F-B1F0-3653F4147CE4}" sibTransId="{BBC63BD1-3CAD-41EF-999C-EA77C970BBEF}"/>
    <dgm:cxn modelId="{3233C7F9-49C7-4F92-888C-249289E6940A}" type="presOf" srcId="{623EF486-74BB-41C9-AAD2-7A1F24430CFA}" destId="{A233FC59-1D25-4D2D-8F1A-0653EEE4029C}" srcOrd="0" destOrd="0" presId="urn:microsoft.com/office/officeart/2005/8/layout/hList1"/>
    <dgm:cxn modelId="{5FCC8310-8127-49ED-8939-5972149EF209}" type="presOf" srcId="{37E0EAF8-9B11-44A9-BFE4-EAF38D5A8A16}" destId="{A37AE5A1-C2A9-41DC-8C2D-0198116B5A81}" srcOrd="0" destOrd="0" presId="urn:microsoft.com/office/officeart/2005/8/layout/hList1"/>
    <dgm:cxn modelId="{FD37A74E-F829-4A5D-9DCE-7663091902ED}" type="presOf" srcId="{78F22D15-7827-4F03-952B-77C213CC689F}" destId="{6E3E5BB8-11C8-4D09-875F-34EBB9A72ACB}" srcOrd="0" destOrd="0" presId="urn:microsoft.com/office/officeart/2005/8/layout/hList1"/>
    <dgm:cxn modelId="{8F518FF8-B057-41CC-82E9-B4879D3D8AE7}" type="presOf" srcId="{B0A92C78-3074-44CA-AA86-83F20A62BCFE}" destId="{4534D03E-94E8-43C3-A74E-0D7DC2D3DD17}" srcOrd="0" destOrd="0" presId="urn:microsoft.com/office/officeart/2005/8/layout/hList1"/>
    <dgm:cxn modelId="{84E67293-BE3D-46F5-B4F7-7FF661DD28F9}" type="presOf" srcId="{974F197E-92CA-4A03-AD57-A1A268EDB0EE}" destId="{FE5E678A-D2A2-40C4-A81C-4D21ABF1C1F8}" srcOrd="0" destOrd="0" presId="urn:microsoft.com/office/officeart/2005/8/layout/hList1"/>
    <dgm:cxn modelId="{618B20F4-536B-4B2A-BDA2-72A8243208D1}" srcId="{0E60C981-A82D-4121-BECB-AFBCA21D1505}" destId="{974F197E-92CA-4A03-AD57-A1A268EDB0EE}" srcOrd="0" destOrd="0" parTransId="{180F266D-49EB-4366-A3DB-CD164AA75F76}" sibTransId="{D38650A6-2444-44C8-BD14-0F4FBDD5FBBE}"/>
    <dgm:cxn modelId="{36767B2A-F56E-45C8-A626-9F4D0CE0D1A2}" srcId="{B0A92C78-3074-44CA-AA86-83F20A62BCFE}" destId="{623EF486-74BB-41C9-AAD2-7A1F24430CFA}" srcOrd="1" destOrd="0" parTransId="{D8E8090E-3B03-46D6-BAC0-7E158F2E2B6F}" sibTransId="{805A3547-D4C9-47BC-92ED-740481D3C265}"/>
    <dgm:cxn modelId="{409CC0DC-5F8A-4804-85C1-AFEB13286802}" type="presOf" srcId="{261A776F-1272-4165-839C-6D038E365421}" destId="{2E78747B-CBFA-4233-B01B-A03D068E0BF3}" srcOrd="0" destOrd="0" presId="urn:microsoft.com/office/officeart/2005/8/layout/hList1"/>
    <dgm:cxn modelId="{0490A8DD-7358-402D-A340-535B4CC3F637}" srcId="{B0A92C78-3074-44CA-AA86-83F20A62BCFE}" destId="{C62371D2-690D-4C1F-9344-DB201FC5660D}" srcOrd="0" destOrd="0" parTransId="{B1199E1A-85F7-4B91-A159-BCCEFEFFBFC0}" sibTransId="{C7B4E715-D8E7-440A-BFE2-B68F8375BA22}"/>
    <dgm:cxn modelId="{67A50223-3E23-4B68-8100-1AAE7DB94D3F}" type="presOf" srcId="{C62371D2-690D-4C1F-9344-DB201FC5660D}" destId="{062F7A21-27AB-4D4A-9267-4084882C442A}" srcOrd="0" destOrd="0" presId="urn:microsoft.com/office/officeart/2005/8/layout/hList1"/>
    <dgm:cxn modelId="{1DA43E87-B3A3-4532-A9E5-EE990C60B773}" srcId="{B0A92C78-3074-44CA-AA86-83F20A62BCFE}" destId="{78F22D15-7827-4F03-952B-77C213CC689F}" srcOrd="3" destOrd="0" parTransId="{E00556F7-EF98-4C73-8939-D4A685E4A347}" sibTransId="{48245B3F-5A49-45E6-8D54-EB3505BB1AC9}"/>
    <dgm:cxn modelId="{6E709F8B-DF10-4160-A375-556D9E730673}" type="presOf" srcId="{CF5ADE57-D5CE-4313-A9FB-FE77504B6AEA}" destId="{75ED891C-3737-4613-8E28-DCBF9FF2861F}" srcOrd="0" destOrd="0" presId="urn:microsoft.com/office/officeart/2005/8/layout/hList1"/>
    <dgm:cxn modelId="{1C011A60-0275-4DFC-ADE4-91A77ED05168}" srcId="{B0A92C78-3074-44CA-AA86-83F20A62BCFE}" destId="{0E60C981-A82D-4121-BECB-AFBCA21D1505}" srcOrd="2" destOrd="0" parTransId="{022D0E41-1189-4CB7-98F0-4785AE6BE410}" sibTransId="{6F48A61D-F2EB-42FB-9B97-FDAA73471430}"/>
    <dgm:cxn modelId="{AE814A59-E770-4582-AEA1-957D36D9BF0F}" srcId="{C62371D2-690D-4C1F-9344-DB201FC5660D}" destId="{CF5ADE57-D5CE-4313-A9FB-FE77504B6AEA}" srcOrd="0" destOrd="0" parTransId="{2089178E-B8A1-496A-802C-D6B219A11F99}" sibTransId="{56BC5DA5-120C-4B0B-A89A-582339944FF8}"/>
    <dgm:cxn modelId="{15CB89CB-0C5E-4813-B7AB-822940863E68}" type="presOf" srcId="{0E60C981-A82D-4121-BECB-AFBCA21D1505}" destId="{AF9CC658-09A4-4B2B-BABF-192190504BA1}" srcOrd="0" destOrd="0" presId="urn:microsoft.com/office/officeart/2005/8/layout/hList1"/>
    <dgm:cxn modelId="{2BDBFAB5-C0A5-48AE-8866-AD8B9332B87A}" type="presParOf" srcId="{4534D03E-94E8-43C3-A74E-0D7DC2D3DD17}" destId="{2F559FEF-10A3-44CE-858F-4154CE8DF8FD}" srcOrd="0" destOrd="0" presId="urn:microsoft.com/office/officeart/2005/8/layout/hList1"/>
    <dgm:cxn modelId="{9D26EF3E-00C3-4C67-8E57-57BA9670D4F1}" type="presParOf" srcId="{2F559FEF-10A3-44CE-858F-4154CE8DF8FD}" destId="{062F7A21-27AB-4D4A-9267-4084882C442A}" srcOrd="0" destOrd="0" presId="urn:microsoft.com/office/officeart/2005/8/layout/hList1"/>
    <dgm:cxn modelId="{D99EE21D-7E0A-4769-9C41-40A9AD960B9A}" type="presParOf" srcId="{2F559FEF-10A3-44CE-858F-4154CE8DF8FD}" destId="{75ED891C-3737-4613-8E28-DCBF9FF2861F}" srcOrd="1" destOrd="0" presId="urn:microsoft.com/office/officeart/2005/8/layout/hList1"/>
    <dgm:cxn modelId="{2431CBB7-5AC0-4F2D-8323-F217C991871D}" type="presParOf" srcId="{4534D03E-94E8-43C3-A74E-0D7DC2D3DD17}" destId="{C6072D72-05A8-4F16-8F87-53132F9F58C1}" srcOrd="1" destOrd="0" presId="urn:microsoft.com/office/officeart/2005/8/layout/hList1"/>
    <dgm:cxn modelId="{955B0067-0D41-47BE-A775-32A11956EB5B}" type="presParOf" srcId="{4534D03E-94E8-43C3-A74E-0D7DC2D3DD17}" destId="{F9FC08F2-7BC2-4D3C-A1BC-C5BAE30C34DD}" srcOrd="2" destOrd="0" presId="urn:microsoft.com/office/officeart/2005/8/layout/hList1"/>
    <dgm:cxn modelId="{0EC7A7AD-F5CF-4E74-A7E1-CF217B0BDCF0}" type="presParOf" srcId="{F9FC08F2-7BC2-4D3C-A1BC-C5BAE30C34DD}" destId="{A233FC59-1D25-4D2D-8F1A-0653EEE4029C}" srcOrd="0" destOrd="0" presId="urn:microsoft.com/office/officeart/2005/8/layout/hList1"/>
    <dgm:cxn modelId="{671BA8D0-0963-4A4B-9823-F26C9B94F1A3}" type="presParOf" srcId="{F9FC08F2-7BC2-4D3C-A1BC-C5BAE30C34DD}" destId="{2E78747B-CBFA-4233-B01B-A03D068E0BF3}" srcOrd="1" destOrd="0" presId="urn:microsoft.com/office/officeart/2005/8/layout/hList1"/>
    <dgm:cxn modelId="{E9DE23B5-3889-417B-8FE0-5242FCD9A18D}" type="presParOf" srcId="{4534D03E-94E8-43C3-A74E-0D7DC2D3DD17}" destId="{9F30E86B-43A6-45C2-B59E-2CA5692A9DED}" srcOrd="3" destOrd="0" presId="urn:microsoft.com/office/officeart/2005/8/layout/hList1"/>
    <dgm:cxn modelId="{A6489DBE-71F1-4DB0-A669-0D9AFD62C1C2}" type="presParOf" srcId="{4534D03E-94E8-43C3-A74E-0D7DC2D3DD17}" destId="{66210FD7-8F34-4D35-8008-9AB1AE6713CC}" srcOrd="4" destOrd="0" presId="urn:microsoft.com/office/officeart/2005/8/layout/hList1"/>
    <dgm:cxn modelId="{8F8701AC-D0D4-431D-8729-D9A0123B43A3}" type="presParOf" srcId="{66210FD7-8F34-4D35-8008-9AB1AE6713CC}" destId="{AF9CC658-09A4-4B2B-BABF-192190504BA1}" srcOrd="0" destOrd="0" presId="urn:microsoft.com/office/officeart/2005/8/layout/hList1"/>
    <dgm:cxn modelId="{CBF8AA40-34FC-4C0E-B389-32322997A3B3}" type="presParOf" srcId="{66210FD7-8F34-4D35-8008-9AB1AE6713CC}" destId="{FE5E678A-D2A2-40C4-A81C-4D21ABF1C1F8}" srcOrd="1" destOrd="0" presId="urn:microsoft.com/office/officeart/2005/8/layout/hList1"/>
    <dgm:cxn modelId="{B19432FA-64B3-4FB0-AC1B-64B23EEFF43D}" type="presParOf" srcId="{4534D03E-94E8-43C3-A74E-0D7DC2D3DD17}" destId="{F96A65F3-F260-449A-A938-28A147E95321}" srcOrd="5" destOrd="0" presId="urn:microsoft.com/office/officeart/2005/8/layout/hList1"/>
    <dgm:cxn modelId="{4954C076-4EFB-4805-B188-4AC05B328C8D}" type="presParOf" srcId="{4534D03E-94E8-43C3-A74E-0D7DC2D3DD17}" destId="{E69469C0-8B2D-478D-9B83-2303E8B65641}" srcOrd="6" destOrd="0" presId="urn:microsoft.com/office/officeart/2005/8/layout/hList1"/>
    <dgm:cxn modelId="{9F94388F-14DF-4F89-A262-3D5580AC51FA}" type="presParOf" srcId="{E69469C0-8B2D-478D-9B83-2303E8B65641}" destId="{6E3E5BB8-11C8-4D09-875F-34EBB9A72ACB}" srcOrd="0" destOrd="0" presId="urn:microsoft.com/office/officeart/2005/8/layout/hList1"/>
    <dgm:cxn modelId="{FE8CCABC-D45D-42DE-B7C7-282B4EFDE36E}" type="presParOf" srcId="{E69469C0-8B2D-478D-9B83-2303E8B65641}" destId="{A37AE5A1-C2A9-41DC-8C2D-0198116B5A8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2C193E-B519-4195-88D4-B1773306D3C9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8D7B1B2-FB80-4E86-9388-79EDAE526359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/>
            <a:t>Dependability</a:t>
          </a:r>
          <a:endParaRPr lang="en-US" dirty="0"/>
        </a:p>
      </dgm:t>
    </dgm:pt>
    <dgm:pt modelId="{9904169E-DB00-4D87-8768-4CD66308BCDD}" type="parTrans" cxnId="{FCB6B144-3370-4DE6-B11A-9F547DEFE94E}">
      <dgm:prSet/>
      <dgm:spPr/>
      <dgm:t>
        <a:bodyPr/>
        <a:lstStyle/>
        <a:p>
          <a:endParaRPr lang="en-US"/>
        </a:p>
      </dgm:t>
    </dgm:pt>
    <dgm:pt modelId="{90ACE207-3156-4358-A09F-E51046350494}" type="sibTrans" cxnId="{FCB6B144-3370-4DE6-B11A-9F547DEFE94E}">
      <dgm:prSet/>
      <dgm:spPr/>
      <dgm:t>
        <a:bodyPr/>
        <a:lstStyle/>
        <a:p>
          <a:endParaRPr lang="en-US"/>
        </a:p>
      </dgm:t>
    </dgm:pt>
    <dgm:pt modelId="{E507A87D-7D9C-491F-8D74-4F89A57C7D62}">
      <dgm:prSet phldrT="[Text]"/>
      <dgm:spPr>
        <a:solidFill>
          <a:srgbClr val="FFFF99">
            <a:alpha val="89804"/>
          </a:srgbClr>
        </a:solidFill>
      </dgm:spPr>
      <dgm:t>
        <a:bodyPr/>
        <a:lstStyle/>
        <a:p>
          <a:r>
            <a:rPr lang="en-US" dirty="0" smtClean="0"/>
            <a:t>Dependability in the workplace leads to consistency.</a:t>
          </a:r>
          <a:endParaRPr lang="en-US" dirty="0"/>
        </a:p>
      </dgm:t>
    </dgm:pt>
    <dgm:pt modelId="{E6FEA685-4315-4EED-89FE-8F8A50249D99}" type="parTrans" cxnId="{34010ADE-45CB-4224-B4AC-A1F05C1F54C3}">
      <dgm:prSet/>
      <dgm:spPr/>
      <dgm:t>
        <a:bodyPr/>
        <a:lstStyle/>
        <a:p>
          <a:endParaRPr lang="en-US"/>
        </a:p>
      </dgm:t>
    </dgm:pt>
    <dgm:pt modelId="{271C947D-FE4A-4EA6-8EF7-B06E6462F7BD}" type="sibTrans" cxnId="{34010ADE-45CB-4224-B4AC-A1F05C1F54C3}">
      <dgm:prSet/>
      <dgm:spPr/>
      <dgm:t>
        <a:bodyPr/>
        <a:lstStyle/>
        <a:p>
          <a:endParaRPr lang="en-US"/>
        </a:p>
      </dgm:t>
    </dgm:pt>
    <dgm:pt modelId="{D93956E6-E9BB-4384-936B-E335801757D6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Initiative</a:t>
          </a:r>
          <a:endParaRPr lang="en-US" dirty="0"/>
        </a:p>
      </dgm:t>
    </dgm:pt>
    <dgm:pt modelId="{11A5D307-8AAC-4684-8B51-3E1AA41E8C95}" type="parTrans" cxnId="{E387464B-E1C4-401B-90AA-97D1D84F90DE}">
      <dgm:prSet/>
      <dgm:spPr/>
      <dgm:t>
        <a:bodyPr/>
        <a:lstStyle/>
        <a:p>
          <a:endParaRPr lang="en-US"/>
        </a:p>
      </dgm:t>
    </dgm:pt>
    <dgm:pt modelId="{E25BAA67-BD79-49FD-8592-7681098D6567}" type="sibTrans" cxnId="{E387464B-E1C4-401B-90AA-97D1D84F90DE}">
      <dgm:prSet/>
      <dgm:spPr/>
      <dgm:t>
        <a:bodyPr/>
        <a:lstStyle/>
        <a:p>
          <a:endParaRPr lang="en-US"/>
        </a:p>
      </dgm:t>
    </dgm:pt>
    <dgm:pt modelId="{D079D6E7-5DBD-4C50-BEE4-8495185330FD}">
      <dgm:prSet phldrT="[Text]"/>
      <dgm:spPr>
        <a:solidFill>
          <a:srgbClr val="FF7C80">
            <a:alpha val="89804"/>
          </a:srgbClr>
        </a:solidFill>
      </dgm:spPr>
      <dgm:t>
        <a:bodyPr/>
        <a:lstStyle/>
        <a:p>
          <a:r>
            <a:rPr lang="en-US" dirty="0" smtClean="0"/>
            <a:t>It shows the people within your working environment that you are capable to bring out ideas and actively carry them out.</a:t>
          </a:r>
          <a:endParaRPr lang="en-US" dirty="0"/>
        </a:p>
      </dgm:t>
    </dgm:pt>
    <dgm:pt modelId="{8AF34727-D07E-4AD9-8FBA-A39D87B03DD2}" type="parTrans" cxnId="{A5EDA0BB-EE54-4FEE-AD75-CD7CC43386D9}">
      <dgm:prSet/>
      <dgm:spPr/>
      <dgm:t>
        <a:bodyPr/>
        <a:lstStyle/>
        <a:p>
          <a:endParaRPr lang="en-US"/>
        </a:p>
      </dgm:t>
    </dgm:pt>
    <dgm:pt modelId="{BC975EDE-DF46-4D62-BEBB-C701167B1D74}" type="sibTrans" cxnId="{A5EDA0BB-EE54-4FEE-AD75-CD7CC43386D9}">
      <dgm:prSet/>
      <dgm:spPr/>
      <dgm:t>
        <a:bodyPr/>
        <a:lstStyle/>
        <a:p>
          <a:endParaRPr lang="en-US"/>
        </a:p>
      </dgm:t>
    </dgm:pt>
    <dgm:pt modelId="{8D52FBE8-2C88-423D-93EE-F0787EF1BB7B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 smtClean="0"/>
            <a:t>Loyalty</a:t>
          </a:r>
          <a:endParaRPr lang="en-US" dirty="0"/>
        </a:p>
      </dgm:t>
    </dgm:pt>
    <dgm:pt modelId="{F3C31CDE-B851-459E-B137-C6546742B539}" type="parTrans" cxnId="{46D44C0A-141E-4888-BD14-098A971B4C03}">
      <dgm:prSet/>
      <dgm:spPr/>
      <dgm:t>
        <a:bodyPr/>
        <a:lstStyle/>
        <a:p>
          <a:endParaRPr lang="en-US"/>
        </a:p>
      </dgm:t>
    </dgm:pt>
    <dgm:pt modelId="{636B2777-848B-4AF4-BCE1-B97C208972DF}" type="sibTrans" cxnId="{46D44C0A-141E-4888-BD14-098A971B4C03}">
      <dgm:prSet/>
      <dgm:spPr/>
      <dgm:t>
        <a:bodyPr/>
        <a:lstStyle/>
        <a:p>
          <a:endParaRPr lang="en-US"/>
        </a:p>
      </dgm:t>
    </dgm:pt>
    <dgm:pt modelId="{170742C2-2758-4942-9F98-4BF503B8C442}">
      <dgm:prSet phldrT="[Text]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 smtClean="0"/>
            <a:t>This shows that you are dedicated to your business and can see yourself with them in the future.</a:t>
          </a:r>
          <a:endParaRPr lang="en-US" dirty="0"/>
        </a:p>
      </dgm:t>
    </dgm:pt>
    <dgm:pt modelId="{D6AE5D88-778D-4EEC-9E7F-1E5EBE8A2361}" type="parTrans" cxnId="{CC06385A-3206-4558-9D0F-35459A852FF9}">
      <dgm:prSet/>
      <dgm:spPr/>
      <dgm:t>
        <a:bodyPr/>
        <a:lstStyle/>
        <a:p>
          <a:endParaRPr lang="en-US"/>
        </a:p>
      </dgm:t>
    </dgm:pt>
    <dgm:pt modelId="{F69B6CA7-8B87-4800-8EED-DEC89E1F81F1}" type="sibTrans" cxnId="{CC06385A-3206-4558-9D0F-35459A852FF9}">
      <dgm:prSet/>
      <dgm:spPr/>
      <dgm:t>
        <a:bodyPr/>
        <a:lstStyle/>
        <a:p>
          <a:endParaRPr lang="en-US"/>
        </a:p>
      </dgm:t>
    </dgm:pt>
    <dgm:pt modelId="{CDEC6AB1-2C16-4CB8-A693-5AF9E294157F}">
      <dgm:prSet phldrT="[Text]"/>
      <dgm:spPr>
        <a:solidFill>
          <a:srgbClr val="00FF00">
            <a:alpha val="90000"/>
          </a:srgbClr>
        </a:solidFill>
      </dgm:spPr>
      <dgm:t>
        <a:bodyPr/>
        <a:lstStyle/>
        <a:p>
          <a:r>
            <a:rPr lang="en-US" dirty="0" smtClean="0"/>
            <a:t>Eagerness</a:t>
          </a:r>
          <a:endParaRPr lang="en-US" dirty="0"/>
        </a:p>
      </dgm:t>
    </dgm:pt>
    <dgm:pt modelId="{A55A6E8F-7C9C-4593-9417-114D1B74600F}" type="parTrans" cxnId="{155A2575-95C8-47E5-8008-D4CDD00EC8DB}">
      <dgm:prSet/>
      <dgm:spPr/>
      <dgm:t>
        <a:bodyPr/>
        <a:lstStyle/>
        <a:p>
          <a:endParaRPr lang="en-US"/>
        </a:p>
      </dgm:t>
    </dgm:pt>
    <dgm:pt modelId="{AF3B23C1-1DF8-4338-B302-CC5D562220CB}" type="sibTrans" cxnId="{155A2575-95C8-47E5-8008-D4CDD00EC8DB}">
      <dgm:prSet/>
      <dgm:spPr/>
      <dgm:t>
        <a:bodyPr/>
        <a:lstStyle/>
        <a:p>
          <a:endParaRPr lang="en-US"/>
        </a:p>
      </dgm:t>
    </dgm:pt>
    <dgm:pt modelId="{2F4ECFD9-6651-43F0-9250-EAD5166BE315}">
      <dgm:prSet phldrT="[Text]"/>
      <dgm:spPr>
        <a:solidFill>
          <a:srgbClr val="00FF00">
            <a:alpha val="90000"/>
          </a:srgbClr>
        </a:solidFill>
      </dgm:spPr>
      <dgm:t>
        <a:bodyPr/>
        <a:lstStyle/>
        <a:p>
          <a:r>
            <a:rPr lang="en-US" dirty="0" smtClean="0"/>
            <a:t>Businesses want people they believe will complete assigned tasks in an upbeat and cooperative manner.</a:t>
          </a:r>
          <a:endParaRPr lang="en-US" dirty="0"/>
        </a:p>
      </dgm:t>
    </dgm:pt>
    <dgm:pt modelId="{0958CE52-D37C-4C2B-8B67-FF27C423CB4F}" type="parTrans" cxnId="{70416341-4DC3-4021-A235-16615EB0C231}">
      <dgm:prSet/>
      <dgm:spPr/>
      <dgm:t>
        <a:bodyPr/>
        <a:lstStyle/>
        <a:p>
          <a:endParaRPr lang="en-US"/>
        </a:p>
      </dgm:t>
    </dgm:pt>
    <dgm:pt modelId="{2D7A50FA-101A-466C-A82A-76F5B2486CD2}" type="sibTrans" cxnId="{70416341-4DC3-4021-A235-16615EB0C231}">
      <dgm:prSet/>
      <dgm:spPr/>
      <dgm:t>
        <a:bodyPr/>
        <a:lstStyle/>
        <a:p>
          <a:endParaRPr lang="en-US"/>
        </a:p>
      </dgm:t>
    </dgm:pt>
    <dgm:pt modelId="{700751BA-8504-4A87-B06C-3FE612A78E58}" type="pres">
      <dgm:prSet presAssocID="{0D2C193E-B519-4195-88D4-B1773306D3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D2F513-13A4-455A-AB14-8F2E5508E141}" type="pres">
      <dgm:prSet presAssocID="{38D7B1B2-FB80-4E86-9388-79EDAE526359}" presName="composite" presStyleCnt="0"/>
      <dgm:spPr/>
    </dgm:pt>
    <dgm:pt modelId="{1A5AFF24-AEB7-4F63-A3D6-FFE0F6BDC38D}" type="pres">
      <dgm:prSet presAssocID="{38D7B1B2-FB80-4E86-9388-79EDAE526359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48C54F-63E6-4FFA-9A51-9BBC2ECC0BAF}" type="pres">
      <dgm:prSet presAssocID="{38D7B1B2-FB80-4E86-9388-79EDAE526359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74A48E-5763-4906-B50D-90ADF51FFE12}" type="pres">
      <dgm:prSet presAssocID="{90ACE207-3156-4358-A09F-E51046350494}" presName="space" presStyleCnt="0"/>
      <dgm:spPr/>
    </dgm:pt>
    <dgm:pt modelId="{0E26F52C-8E09-4965-9178-1AE1EC008D9C}" type="pres">
      <dgm:prSet presAssocID="{D93956E6-E9BB-4384-936B-E335801757D6}" presName="composite" presStyleCnt="0"/>
      <dgm:spPr/>
    </dgm:pt>
    <dgm:pt modelId="{C6C6210B-DB52-4A59-B0F5-4D33DF2D6C28}" type="pres">
      <dgm:prSet presAssocID="{D93956E6-E9BB-4384-936B-E335801757D6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C2658-D551-4AF7-8316-164C8D935BEE}" type="pres">
      <dgm:prSet presAssocID="{D93956E6-E9BB-4384-936B-E335801757D6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2BD3A6-F90C-4DA2-84C5-42E7672D6E4F}" type="pres">
      <dgm:prSet presAssocID="{E25BAA67-BD79-49FD-8592-7681098D6567}" presName="space" presStyleCnt="0"/>
      <dgm:spPr/>
    </dgm:pt>
    <dgm:pt modelId="{4A7E3DE9-422A-4D9D-97EC-E1CF477233B0}" type="pres">
      <dgm:prSet presAssocID="{8D52FBE8-2C88-423D-93EE-F0787EF1BB7B}" presName="composite" presStyleCnt="0"/>
      <dgm:spPr/>
    </dgm:pt>
    <dgm:pt modelId="{4ACABBFA-49FF-45AE-9D7B-C86BAA39C529}" type="pres">
      <dgm:prSet presAssocID="{8D52FBE8-2C88-423D-93EE-F0787EF1BB7B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E0CFD3-FD8D-447A-B3F5-624EB99B341A}" type="pres">
      <dgm:prSet presAssocID="{8D52FBE8-2C88-423D-93EE-F0787EF1BB7B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626EBF-BA11-425E-B093-97237C2AC6D3}" type="pres">
      <dgm:prSet presAssocID="{636B2777-848B-4AF4-BCE1-B97C208972DF}" presName="space" presStyleCnt="0"/>
      <dgm:spPr/>
    </dgm:pt>
    <dgm:pt modelId="{C5727547-769B-4458-A7BD-7346A3BD0CBE}" type="pres">
      <dgm:prSet presAssocID="{CDEC6AB1-2C16-4CB8-A693-5AF9E294157F}" presName="composite" presStyleCnt="0"/>
      <dgm:spPr/>
    </dgm:pt>
    <dgm:pt modelId="{451A9E4B-B77D-4B8E-8358-0DB5D1A1981D}" type="pres">
      <dgm:prSet presAssocID="{CDEC6AB1-2C16-4CB8-A693-5AF9E294157F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FEE4E-9F0C-4A1B-AF1A-6444BB329301}" type="pres">
      <dgm:prSet presAssocID="{CDEC6AB1-2C16-4CB8-A693-5AF9E294157F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1E0F32-108E-4A80-8DED-9DC29EF1F02B}" type="presOf" srcId="{8D52FBE8-2C88-423D-93EE-F0787EF1BB7B}" destId="{4ACABBFA-49FF-45AE-9D7B-C86BAA39C529}" srcOrd="0" destOrd="0" presId="urn:microsoft.com/office/officeart/2005/8/layout/hList1"/>
    <dgm:cxn modelId="{CC06385A-3206-4558-9D0F-35459A852FF9}" srcId="{8D52FBE8-2C88-423D-93EE-F0787EF1BB7B}" destId="{170742C2-2758-4942-9F98-4BF503B8C442}" srcOrd="0" destOrd="0" parTransId="{D6AE5D88-778D-4EEC-9E7F-1E5EBE8A2361}" sibTransId="{F69B6CA7-8B87-4800-8EED-DEC89E1F81F1}"/>
    <dgm:cxn modelId="{70416341-4DC3-4021-A235-16615EB0C231}" srcId="{CDEC6AB1-2C16-4CB8-A693-5AF9E294157F}" destId="{2F4ECFD9-6651-43F0-9250-EAD5166BE315}" srcOrd="0" destOrd="0" parTransId="{0958CE52-D37C-4C2B-8B67-FF27C423CB4F}" sibTransId="{2D7A50FA-101A-466C-A82A-76F5B2486CD2}"/>
    <dgm:cxn modelId="{34010ADE-45CB-4224-B4AC-A1F05C1F54C3}" srcId="{38D7B1B2-FB80-4E86-9388-79EDAE526359}" destId="{E507A87D-7D9C-491F-8D74-4F89A57C7D62}" srcOrd="0" destOrd="0" parTransId="{E6FEA685-4315-4EED-89FE-8F8A50249D99}" sibTransId="{271C947D-FE4A-4EA6-8EF7-B06E6462F7BD}"/>
    <dgm:cxn modelId="{5ED01FA1-E42C-4633-9F53-A9326C0A0642}" type="presOf" srcId="{2F4ECFD9-6651-43F0-9250-EAD5166BE315}" destId="{F88FEE4E-9F0C-4A1B-AF1A-6444BB329301}" srcOrd="0" destOrd="0" presId="urn:microsoft.com/office/officeart/2005/8/layout/hList1"/>
    <dgm:cxn modelId="{EB5B324D-948F-4BB3-B349-9DE96E0D2EC9}" type="presOf" srcId="{0D2C193E-B519-4195-88D4-B1773306D3C9}" destId="{700751BA-8504-4A87-B06C-3FE612A78E58}" srcOrd="0" destOrd="0" presId="urn:microsoft.com/office/officeart/2005/8/layout/hList1"/>
    <dgm:cxn modelId="{A5EDA0BB-EE54-4FEE-AD75-CD7CC43386D9}" srcId="{D93956E6-E9BB-4384-936B-E335801757D6}" destId="{D079D6E7-5DBD-4C50-BEE4-8495185330FD}" srcOrd="0" destOrd="0" parTransId="{8AF34727-D07E-4AD9-8FBA-A39D87B03DD2}" sibTransId="{BC975EDE-DF46-4D62-BEBB-C701167B1D74}"/>
    <dgm:cxn modelId="{F1855E09-F975-49D5-9640-BFCEF52B269C}" type="presOf" srcId="{E507A87D-7D9C-491F-8D74-4F89A57C7D62}" destId="{3448C54F-63E6-4FFA-9A51-9BBC2ECC0BAF}" srcOrd="0" destOrd="0" presId="urn:microsoft.com/office/officeart/2005/8/layout/hList1"/>
    <dgm:cxn modelId="{46D44C0A-141E-4888-BD14-098A971B4C03}" srcId="{0D2C193E-B519-4195-88D4-B1773306D3C9}" destId="{8D52FBE8-2C88-423D-93EE-F0787EF1BB7B}" srcOrd="2" destOrd="0" parTransId="{F3C31CDE-B851-459E-B137-C6546742B539}" sibTransId="{636B2777-848B-4AF4-BCE1-B97C208972DF}"/>
    <dgm:cxn modelId="{FCB6B144-3370-4DE6-B11A-9F547DEFE94E}" srcId="{0D2C193E-B519-4195-88D4-B1773306D3C9}" destId="{38D7B1B2-FB80-4E86-9388-79EDAE526359}" srcOrd="0" destOrd="0" parTransId="{9904169E-DB00-4D87-8768-4CD66308BCDD}" sibTransId="{90ACE207-3156-4358-A09F-E51046350494}"/>
    <dgm:cxn modelId="{155A2575-95C8-47E5-8008-D4CDD00EC8DB}" srcId="{0D2C193E-B519-4195-88D4-B1773306D3C9}" destId="{CDEC6AB1-2C16-4CB8-A693-5AF9E294157F}" srcOrd="3" destOrd="0" parTransId="{A55A6E8F-7C9C-4593-9417-114D1B74600F}" sibTransId="{AF3B23C1-1DF8-4338-B302-CC5D562220CB}"/>
    <dgm:cxn modelId="{4E74BEDB-B6F1-408B-BD36-A4BA2F09BB91}" type="presOf" srcId="{D93956E6-E9BB-4384-936B-E335801757D6}" destId="{C6C6210B-DB52-4A59-B0F5-4D33DF2D6C28}" srcOrd="0" destOrd="0" presId="urn:microsoft.com/office/officeart/2005/8/layout/hList1"/>
    <dgm:cxn modelId="{80AAB079-2D53-4A08-93B4-BD50567F192A}" type="presOf" srcId="{38D7B1B2-FB80-4E86-9388-79EDAE526359}" destId="{1A5AFF24-AEB7-4F63-A3D6-FFE0F6BDC38D}" srcOrd="0" destOrd="0" presId="urn:microsoft.com/office/officeart/2005/8/layout/hList1"/>
    <dgm:cxn modelId="{E387464B-E1C4-401B-90AA-97D1D84F90DE}" srcId="{0D2C193E-B519-4195-88D4-B1773306D3C9}" destId="{D93956E6-E9BB-4384-936B-E335801757D6}" srcOrd="1" destOrd="0" parTransId="{11A5D307-8AAC-4684-8B51-3E1AA41E8C95}" sibTransId="{E25BAA67-BD79-49FD-8592-7681098D6567}"/>
    <dgm:cxn modelId="{8C04D135-BDA5-4CAA-AE0D-F70F76C4346E}" type="presOf" srcId="{170742C2-2758-4942-9F98-4BF503B8C442}" destId="{17E0CFD3-FD8D-447A-B3F5-624EB99B341A}" srcOrd="0" destOrd="0" presId="urn:microsoft.com/office/officeart/2005/8/layout/hList1"/>
    <dgm:cxn modelId="{6F64F876-0FB1-4CFF-979B-77CB877F2DA0}" type="presOf" srcId="{CDEC6AB1-2C16-4CB8-A693-5AF9E294157F}" destId="{451A9E4B-B77D-4B8E-8358-0DB5D1A1981D}" srcOrd="0" destOrd="0" presId="urn:microsoft.com/office/officeart/2005/8/layout/hList1"/>
    <dgm:cxn modelId="{BA05A16D-41C4-473F-BEE1-A8EA27DC2DF2}" type="presOf" srcId="{D079D6E7-5DBD-4C50-BEE4-8495185330FD}" destId="{DDAC2658-D551-4AF7-8316-164C8D935BEE}" srcOrd="0" destOrd="0" presId="urn:microsoft.com/office/officeart/2005/8/layout/hList1"/>
    <dgm:cxn modelId="{327B75F5-5AFA-47D2-A0AA-79F7272919ED}" type="presParOf" srcId="{700751BA-8504-4A87-B06C-3FE612A78E58}" destId="{E1D2F513-13A4-455A-AB14-8F2E5508E141}" srcOrd="0" destOrd="0" presId="urn:microsoft.com/office/officeart/2005/8/layout/hList1"/>
    <dgm:cxn modelId="{AED00E46-DC39-4F48-91CD-12F414E7A8B2}" type="presParOf" srcId="{E1D2F513-13A4-455A-AB14-8F2E5508E141}" destId="{1A5AFF24-AEB7-4F63-A3D6-FFE0F6BDC38D}" srcOrd="0" destOrd="0" presId="urn:microsoft.com/office/officeart/2005/8/layout/hList1"/>
    <dgm:cxn modelId="{0FDA81DD-A7C2-459E-822A-11244B5A52DA}" type="presParOf" srcId="{E1D2F513-13A4-455A-AB14-8F2E5508E141}" destId="{3448C54F-63E6-4FFA-9A51-9BBC2ECC0BAF}" srcOrd="1" destOrd="0" presId="urn:microsoft.com/office/officeart/2005/8/layout/hList1"/>
    <dgm:cxn modelId="{286ECE25-D069-449A-BBE6-34F4E70FA34E}" type="presParOf" srcId="{700751BA-8504-4A87-B06C-3FE612A78E58}" destId="{4B74A48E-5763-4906-B50D-90ADF51FFE12}" srcOrd="1" destOrd="0" presId="urn:microsoft.com/office/officeart/2005/8/layout/hList1"/>
    <dgm:cxn modelId="{A7D8B887-EB98-4033-9EDF-ADA9897260C7}" type="presParOf" srcId="{700751BA-8504-4A87-B06C-3FE612A78E58}" destId="{0E26F52C-8E09-4965-9178-1AE1EC008D9C}" srcOrd="2" destOrd="0" presId="urn:microsoft.com/office/officeart/2005/8/layout/hList1"/>
    <dgm:cxn modelId="{243A434F-7B2B-4CDF-BD55-8CA6CF38BF11}" type="presParOf" srcId="{0E26F52C-8E09-4965-9178-1AE1EC008D9C}" destId="{C6C6210B-DB52-4A59-B0F5-4D33DF2D6C28}" srcOrd="0" destOrd="0" presId="urn:microsoft.com/office/officeart/2005/8/layout/hList1"/>
    <dgm:cxn modelId="{4436647B-6A37-481E-A0BE-55AE0C07B6DD}" type="presParOf" srcId="{0E26F52C-8E09-4965-9178-1AE1EC008D9C}" destId="{DDAC2658-D551-4AF7-8316-164C8D935BEE}" srcOrd="1" destOrd="0" presId="urn:microsoft.com/office/officeart/2005/8/layout/hList1"/>
    <dgm:cxn modelId="{BD10D8EF-7376-41EC-A295-9FDB8112AA08}" type="presParOf" srcId="{700751BA-8504-4A87-B06C-3FE612A78E58}" destId="{682BD3A6-F90C-4DA2-84C5-42E7672D6E4F}" srcOrd="3" destOrd="0" presId="urn:microsoft.com/office/officeart/2005/8/layout/hList1"/>
    <dgm:cxn modelId="{3FFCD1AB-A710-4F1D-9D9F-3B0EF95A246D}" type="presParOf" srcId="{700751BA-8504-4A87-B06C-3FE612A78E58}" destId="{4A7E3DE9-422A-4D9D-97EC-E1CF477233B0}" srcOrd="4" destOrd="0" presId="urn:microsoft.com/office/officeart/2005/8/layout/hList1"/>
    <dgm:cxn modelId="{D48C5B17-35D8-43E1-B421-E4423FA62801}" type="presParOf" srcId="{4A7E3DE9-422A-4D9D-97EC-E1CF477233B0}" destId="{4ACABBFA-49FF-45AE-9D7B-C86BAA39C529}" srcOrd="0" destOrd="0" presId="urn:microsoft.com/office/officeart/2005/8/layout/hList1"/>
    <dgm:cxn modelId="{19914950-F03A-4AD9-A0D5-0519202F1DE9}" type="presParOf" srcId="{4A7E3DE9-422A-4D9D-97EC-E1CF477233B0}" destId="{17E0CFD3-FD8D-447A-B3F5-624EB99B341A}" srcOrd="1" destOrd="0" presId="urn:microsoft.com/office/officeart/2005/8/layout/hList1"/>
    <dgm:cxn modelId="{F00E646B-9226-48C3-B17B-332927224330}" type="presParOf" srcId="{700751BA-8504-4A87-B06C-3FE612A78E58}" destId="{27626EBF-BA11-425E-B093-97237C2AC6D3}" srcOrd="5" destOrd="0" presId="urn:microsoft.com/office/officeart/2005/8/layout/hList1"/>
    <dgm:cxn modelId="{97FFB1D6-7791-4BF3-8877-FF5E026F49DC}" type="presParOf" srcId="{700751BA-8504-4A87-B06C-3FE612A78E58}" destId="{C5727547-769B-4458-A7BD-7346A3BD0CBE}" srcOrd="6" destOrd="0" presId="urn:microsoft.com/office/officeart/2005/8/layout/hList1"/>
    <dgm:cxn modelId="{3D47DE25-486F-476B-87A5-4E47DCBE5D1E}" type="presParOf" srcId="{C5727547-769B-4458-A7BD-7346A3BD0CBE}" destId="{451A9E4B-B77D-4B8E-8358-0DB5D1A1981D}" srcOrd="0" destOrd="0" presId="urn:microsoft.com/office/officeart/2005/8/layout/hList1"/>
    <dgm:cxn modelId="{CF6C235E-B1C6-4E04-8442-2E5771D40F1B}" type="presParOf" srcId="{C5727547-769B-4458-A7BD-7346A3BD0CBE}" destId="{F88FEE4E-9F0C-4A1B-AF1A-6444BB32930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87C96E-A3B1-46EA-A85F-F1DA9F8FDCC4}" type="doc">
      <dgm:prSet loTypeId="urn:microsoft.com/office/officeart/2005/8/layout/hList3" loCatId="list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5C0F26B-BD9B-41B1-86DE-55A1FF35FE2D}">
      <dgm:prSet phldrT="[Text]"/>
      <dgm:spPr/>
      <dgm:t>
        <a:bodyPr/>
        <a:lstStyle/>
        <a:p>
          <a:r>
            <a:rPr lang="en-US" dirty="0" smtClean="0"/>
            <a:t>Negative Peer Pressure</a:t>
          </a:r>
          <a:endParaRPr lang="en-US" dirty="0"/>
        </a:p>
      </dgm:t>
    </dgm:pt>
    <dgm:pt modelId="{565F2A6B-8D3A-4438-AC41-B770ED3D0D58}" type="parTrans" cxnId="{3DFDAA59-00DD-452D-BB14-359D38FCD547}">
      <dgm:prSet/>
      <dgm:spPr/>
      <dgm:t>
        <a:bodyPr/>
        <a:lstStyle/>
        <a:p>
          <a:endParaRPr lang="en-US"/>
        </a:p>
      </dgm:t>
    </dgm:pt>
    <dgm:pt modelId="{1432138F-FE9D-4634-8973-DCB19341A1BE}" type="sibTrans" cxnId="{3DFDAA59-00DD-452D-BB14-359D38FCD547}">
      <dgm:prSet/>
      <dgm:spPr/>
      <dgm:t>
        <a:bodyPr/>
        <a:lstStyle/>
        <a:p>
          <a:endParaRPr lang="en-US"/>
        </a:p>
      </dgm:t>
    </dgm:pt>
    <dgm:pt modelId="{2CA5DE89-38F6-4658-B30D-3A53FD05DF06}">
      <dgm:prSet phldrT="[Text]"/>
      <dgm:spPr/>
      <dgm:t>
        <a:bodyPr/>
        <a:lstStyle/>
        <a:p>
          <a:r>
            <a:rPr lang="en-US" dirty="0" smtClean="0"/>
            <a:t>Don’t give in just because other co-workers are doing something.</a:t>
          </a:r>
          <a:endParaRPr lang="en-US" dirty="0"/>
        </a:p>
      </dgm:t>
    </dgm:pt>
    <dgm:pt modelId="{E927E266-AEDE-4F39-A9CB-99914ABCFE9C}" type="parTrans" cxnId="{71A5F64D-E8EE-4F9B-90AC-94A3431F0D00}">
      <dgm:prSet/>
      <dgm:spPr/>
      <dgm:t>
        <a:bodyPr/>
        <a:lstStyle/>
        <a:p>
          <a:endParaRPr lang="en-US"/>
        </a:p>
      </dgm:t>
    </dgm:pt>
    <dgm:pt modelId="{820AE63A-1465-4C8B-A5A5-240027C6C10E}" type="sibTrans" cxnId="{71A5F64D-E8EE-4F9B-90AC-94A3431F0D00}">
      <dgm:prSet/>
      <dgm:spPr/>
      <dgm:t>
        <a:bodyPr/>
        <a:lstStyle/>
        <a:p>
          <a:endParaRPr lang="en-US"/>
        </a:p>
      </dgm:t>
    </dgm:pt>
    <dgm:pt modelId="{F09D35FA-125B-47B0-ABC1-30995517C726}">
      <dgm:prSet phldrT="[Text]"/>
      <dgm:spPr/>
      <dgm:t>
        <a:bodyPr/>
        <a:lstStyle/>
        <a:p>
          <a:r>
            <a:rPr lang="en-US" dirty="0" smtClean="0"/>
            <a:t>Use your head. You know what is right and what is wrong.</a:t>
          </a:r>
          <a:endParaRPr lang="en-US" dirty="0"/>
        </a:p>
      </dgm:t>
    </dgm:pt>
    <dgm:pt modelId="{7B2CE4C5-39D7-4988-BA0D-6A1F3C2804F4}" type="parTrans" cxnId="{F8164F96-3B03-4FFB-920B-79B5361DD97E}">
      <dgm:prSet/>
      <dgm:spPr/>
      <dgm:t>
        <a:bodyPr/>
        <a:lstStyle/>
        <a:p>
          <a:endParaRPr lang="en-US"/>
        </a:p>
      </dgm:t>
    </dgm:pt>
    <dgm:pt modelId="{50CBA239-9C75-42DD-B950-8C99B3917950}" type="sibTrans" cxnId="{F8164F96-3B03-4FFB-920B-79B5361DD97E}">
      <dgm:prSet/>
      <dgm:spPr/>
      <dgm:t>
        <a:bodyPr/>
        <a:lstStyle/>
        <a:p>
          <a:endParaRPr lang="en-US"/>
        </a:p>
      </dgm:t>
    </dgm:pt>
    <dgm:pt modelId="{1C7239D8-C761-4E42-B53D-63E5F291DAB4}">
      <dgm:prSet phldrT="[Text]"/>
      <dgm:spPr/>
      <dgm:t>
        <a:bodyPr/>
        <a:lstStyle/>
        <a:p>
          <a:r>
            <a:rPr lang="en-US" dirty="0" smtClean="0"/>
            <a:t>Try to stay </a:t>
          </a:r>
          <a:r>
            <a:rPr lang="en-US" dirty="0" smtClean="0"/>
            <a:t>focused </a:t>
          </a:r>
          <a:r>
            <a:rPr lang="en-US" dirty="0" smtClean="0"/>
            <a:t>on your work.</a:t>
          </a:r>
          <a:endParaRPr lang="en-US" dirty="0"/>
        </a:p>
      </dgm:t>
    </dgm:pt>
    <dgm:pt modelId="{61988CA2-06AA-4F6C-A873-7EE1992546A3}" type="parTrans" cxnId="{B4AD0E2A-9814-4869-9886-2C1516EDF40A}">
      <dgm:prSet/>
      <dgm:spPr/>
      <dgm:t>
        <a:bodyPr/>
        <a:lstStyle/>
        <a:p>
          <a:endParaRPr lang="en-US"/>
        </a:p>
      </dgm:t>
    </dgm:pt>
    <dgm:pt modelId="{EB2F60A8-1057-49DD-830C-F7E675F69CE2}" type="sibTrans" cxnId="{B4AD0E2A-9814-4869-9886-2C1516EDF40A}">
      <dgm:prSet/>
      <dgm:spPr/>
      <dgm:t>
        <a:bodyPr/>
        <a:lstStyle/>
        <a:p>
          <a:endParaRPr lang="en-US"/>
        </a:p>
      </dgm:t>
    </dgm:pt>
    <dgm:pt modelId="{E248D558-3EE6-41E9-8A76-E714A824E43F}" type="pres">
      <dgm:prSet presAssocID="{C787C96E-A3B1-46EA-A85F-F1DA9F8FDCC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3523C95-B8A7-423E-A25B-3C3AC4BAE754}" type="pres">
      <dgm:prSet presAssocID="{B5C0F26B-BD9B-41B1-86DE-55A1FF35FE2D}" presName="roof" presStyleLbl="dkBgShp" presStyleIdx="0" presStyleCnt="2"/>
      <dgm:spPr/>
      <dgm:t>
        <a:bodyPr/>
        <a:lstStyle/>
        <a:p>
          <a:endParaRPr lang="en-US"/>
        </a:p>
      </dgm:t>
    </dgm:pt>
    <dgm:pt modelId="{37A742F2-B160-4321-9E68-8F005A1C58F9}" type="pres">
      <dgm:prSet presAssocID="{B5C0F26B-BD9B-41B1-86DE-55A1FF35FE2D}" presName="pillars" presStyleCnt="0"/>
      <dgm:spPr/>
      <dgm:t>
        <a:bodyPr/>
        <a:lstStyle/>
        <a:p>
          <a:endParaRPr lang="en-US"/>
        </a:p>
      </dgm:t>
    </dgm:pt>
    <dgm:pt modelId="{6A64C32F-5C7E-4608-990F-9BE85FB1F890}" type="pres">
      <dgm:prSet presAssocID="{B5C0F26B-BD9B-41B1-86DE-55A1FF35FE2D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EC56DE-09EA-40ED-9B27-D274D124DC97}" type="pres">
      <dgm:prSet presAssocID="{F09D35FA-125B-47B0-ABC1-30995517C72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6F9570-8AF8-4558-91AA-1A2B9365036F}" type="pres">
      <dgm:prSet presAssocID="{1C7239D8-C761-4E42-B53D-63E5F291DAB4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501A06-7707-45CB-AA4F-348102A1C4E9}" type="pres">
      <dgm:prSet presAssocID="{B5C0F26B-BD9B-41B1-86DE-55A1FF35FE2D}" presName="base" presStyleLbl="dkBgShp" presStyleIdx="1" presStyleCnt="2"/>
      <dgm:spPr/>
      <dgm:t>
        <a:bodyPr/>
        <a:lstStyle/>
        <a:p>
          <a:endParaRPr lang="en-US"/>
        </a:p>
      </dgm:t>
    </dgm:pt>
  </dgm:ptLst>
  <dgm:cxnLst>
    <dgm:cxn modelId="{6CE0C8E5-8BA9-4129-9DD7-8970FD60C667}" type="presOf" srcId="{B5C0F26B-BD9B-41B1-86DE-55A1FF35FE2D}" destId="{F3523C95-B8A7-423E-A25B-3C3AC4BAE754}" srcOrd="0" destOrd="0" presId="urn:microsoft.com/office/officeart/2005/8/layout/hList3"/>
    <dgm:cxn modelId="{5A7A152A-7FA6-4173-941B-0A69242EBCF9}" type="presOf" srcId="{F09D35FA-125B-47B0-ABC1-30995517C726}" destId="{9FEC56DE-09EA-40ED-9B27-D274D124DC97}" srcOrd="0" destOrd="0" presId="urn:microsoft.com/office/officeart/2005/8/layout/hList3"/>
    <dgm:cxn modelId="{B4AD0E2A-9814-4869-9886-2C1516EDF40A}" srcId="{B5C0F26B-BD9B-41B1-86DE-55A1FF35FE2D}" destId="{1C7239D8-C761-4E42-B53D-63E5F291DAB4}" srcOrd="2" destOrd="0" parTransId="{61988CA2-06AA-4F6C-A873-7EE1992546A3}" sibTransId="{EB2F60A8-1057-49DD-830C-F7E675F69CE2}"/>
    <dgm:cxn modelId="{71A5F64D-E8EE-4F9B-90AC-94A3431F0D00}" srcId="{B5C0F26B-BD9B-41B1-86DE-55A1FF35FE2D}" destId="{2CA5DE89-38F6-4658-B30D-3A53FD05DF06}" srcOrd="0" destOrd="0" parTransId="{E927E266-AEDE-4F39-A9CB-99914ABCFE9C}" sibTransId="{820AE63A-1465-4C8B-A5A5-240027C6C10E}"/>
    <dgm:cxn modelId="{F2C88180-308B-41D2-A416-05330466BA42}" type="presOf" srcId="{1C7239D8-C761-4E42-B53D-63E5F291DAB4}" destId="{AF6F9570-8AF8-4558-91AA-1A2B9365036F}" srcOrd="0" destOrd="0" presId="urn:microsoft.com/office/officeart/2005/8/layout/hList3"/>
    <dgm:cxn modelId="{F8164F96-3B03-4FFB-920B-79B5361DD97E}" srcId="{B5C0F26B-BD9B-41B1-86DE-55A1FF35FE2D}" destId="{F09D35FA-125B-47B0-ABC1-30995517C726}" srcOrd="1" destOrd="0" parTransId="{7B2CE4C5-39D7-4988-BA0D-6A1F3C2804F4}" sibTransId="{50CBA239-9C75-42DD-B950-8C99B3917950}"/>
    <dgm:cxn modelId="{ED405690-7C33-47E9-A21B-5A5B191F1DCD}" type="presOf" srcId="{C787C96E-A3B1-46EA-A85F-F1DA9F8FDCC4}" destId="{E248D558-3EE6-41E9-8A76-E714A824E43F}" srcOrd="0" destOrd="0" presId="urn:microsoft.com/office/officeart/2005/8/layout/hList3"/>
    <dgm:cxn modelId="{26198145-E866-4A3F-9D7D-D89F25FBF4A2}" type="presOf" srcId="{2CA5DE89-38F6-4658-B30D-3A53FD05DF06}" destId="{6A64C32F-5C7E-4608-990F-9BE85FB1F890}" srcOrd="0" destOrd="0" presId="urn:microsoft.com/office/officeart/2005/8/layout/hList3"/>
    <dgm:cxn modelId="{3DFDAA59-00DD-452D-BB14-359D38FCD547}" srcId="{C787C96E-A3B1-46EA-A85F-F1DA9F8FDCC4}" destId="{B5C0F26B-BD9B-41B1-86DE-55A1FF35FE2D}" srcOrd="0" destOrd="0" parTransId="{565F2A6B-8D3A-4438-AC41-B770ED3D0D58}" sibTransId="{1432138F-FE9D-4634-8973-DCB19341A1BE}"/>
    <dgm:cxn modelId="{617DB212-9411-45CA-9535-344FC7FD7430}" type="presParOf" srcId="{E248D558-3EE6-41E9-8A76-E714A824E43F}" destId="{F3523C95-B8A7-423E-A25B-3C3AC4BAE754}" srcOrd="0" destOrd="0" presId="urn:microsoft.com/office/officeart/2005/8/layout/hList3"/>
    <dgm:cxn modelId="{6D246424-415D-44ED-975A-9C3D2E178130}" type="presParOf" srcId="{E248D558-3EE6-41E9-8A76-E714A824E43F}" destId="{37A742F2-B160-4321-9E68-8F005A1C58F9}" srcOrd="1" destOrd="0" presId="urn:microsoft.com/office/officeart/2005/8/layout/hList3"/>
    <dgm:cxn modelId="{128EF46E-E220-43A9-9642-D9945F0BA0C5}" type="presParOf" srcId="{37A742F2-B160-4321-9E68-8F005A1C58F9}" destId="{6A64C32F-5C7E-4608-990F-9BE85FB1F890}" srcOrd="0" destOrd="0" presId="urn:microsoft.com/office/officeart/2005/8/layout/hList3"/>
    <dgm:cxn modelId="{07FFBBC9-72A6-4F9C-9AF1-C39A384A38C5}" type="presParOf" srcId="{37A742F2-B160-4321-9E68-8F005A1C58F9}" destId="{9FEC56DE-09EA-40ED-9B27-D274D124DC97}" srcOrd="1" destOrd="0" presId="urn:microsoft.com/office/officeart/2005/8/layout/hList3"/>
    <dgm:cxn modelId="{FCC429D0-687C-40E4-8DBA-9B212DFA2489}" type="presParOf" srcId="{37A742F2-B160-4321-9E68-8F005A1C58F9}" destId="{AF6F9570-8AF8-4558-91AA-1A2B9365036F}" srcOrd="2" destOrd="0" presId="urn:microsoft.com/office/officeart/2005/8/layout/hList3"/>
    <dgm:cxn modelId="{EF6E5B57-4F26-4B43-8F9F-931712C7D4A3}" type="presParOf" srcId="{E248D558-3EE6-41E9-8A76-E714A824E43F}" destId="{40501A06-7707-45CB-AA4F-348102A1C4E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2F7A21-27AB-4D4A-9267-4084882C442A}">
      <dsp:nvSpPr>
        <dsp:cNvPr id="0" name=""/>
        <dsp:cNvSpPr/>
      </dsp:nvSpPr>
      <dsp:spPr>
        <a:xfrm>
          <a:off x="2406" y="260793"/>
          <a:ext cx="1447055" cy="4608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Attendance</a:t>
          </a:r>
          <a:endParaRPr lang="en-US" sz="1600" kern="1200" dirty="0"/>
        </a:p>
      </dsp:txBody>
      <dsp:txXfrm>
        <a:off x="2406" y="260793"/>
        <a:ext cx="1447055" cy="460800"/>
      </dsp:txXfrm>
    </dsp:sp>
    <dsp:sp modelId="{75ED891C-3737-4613-8E28-DCBF9FF2861F}">
      <dsp:nvSpPr>
        <dsp:cNvPr id="0" name=""/>
        <dsp:cNvSpPr/>
      </dsp:nvSpPr>
      <dsp:spPr>
        <a:xfrm>
          <a:off x="2406" y="721593"/>
          <a:ext cx="1447055" cy="206561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Companies look for dependability and the main factor in being dependable is attendance.</a:t>
          </a:r>
          <a:endParaRPr lang="en-US" sz="1600" kern="1200" dirty="0"/>
        </a:p>
      </dsp:txBody>
      <dsp:txXfrm>
        <a:off x="2406" y="721593"/>
        <a:ext cx="1447055" cy="2065612"/>
      </dsp:txXfrm>
    </dsp:sp>
    <dsp:sp modelId="{A233FC59-1D25-4D2D-8F1A-0653EEE4029C}">
      <dsp:nvSpPr>
        <dsp:cNvPr id="0" name=""/>
        <dsp:cNvSpPr/>
      </dsp:nvSpPr>
      <dsp:spPr>
        <a:xfrm>
          <a:off x="1652050" y="260793"/>
          <a:ext cx="1447055" cy="460800"/>
        </a:xfrm>
        <a:prstGeom prst="rect">
          <a:avLst/>
        </a:prstGeom>
        <a:solidFill>
          <a:schemeClr val="accent5">
            <a:hueOff val="2239518"/>
            <a:satOff val="3160"/>
            <a:lumOff val="-392"/>
            <a:alphaOff val="0"/>
          </a:schemeClr>
        </a:solidFill>
        <a:ln w="10795" cap="flat" cmpd="sng" algn="ctr">
          <a:solidFill>
            <a:schemeClr val="accent5">
              <a:hueOff val="2239518"/>
              <a:satOff val="3160"/>
              <a:lumOff val="-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Punctuality</a:t>
          </a:r>
          <a:endParaRPr lang="en-US" sz="1600" kern="1200" dirty="0"/>
        </a:p>
      </dsp:txBody>
      <dsp:txXfrm>
        <a:off x="1652050" y="260793"/>
        <a:ext cx="1447055" cy="460800"/>
      </dsp:txXfrm>
    </dsp:sp>
    <dsp:sp modelId="{2E78747B-CBFA-4233-B01B-A03D068E0BF3}">
      <dsp:nvSpPr>
        <dsp:cNvPr id="0" name=""/>
        <dsp:cNvSpPr/>
      </dsp:nvSpPr>
      <dsp:spPr>
        <a:xfrm>
          <a:off x="1652050" y="721593"/>
          <a:ext cx="1447055" cy="2065612"/>
        </a:xfrm>
        <a:prstGeom prst="rect">
          <a:avLst/>
        </a:prstGeom>
        <a:solidFill>
          <a:schemeClr val="accent5">
            <a:tint val="40000"/>
            <a:alpha val="90000"/>
            <a:hueOff val="2293114"/>
            <a:satOff val="759"/>
            <a:lumOff val="-5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2293114"/>
              <a:satOff val="759"/>
              <a:lumOff val="-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It shows that you're dedicated to the job, interested in the work and capable of handling responsibility.</a:t>
          </a:r>
          <a:endParaRPr lang="en-US" sz="1600" kern="1200" dirty="0"/>
        </a:p>
      </dsp:txBody>
      <dsp:txXfrm>
        <a:off x="1652050" y="721593"/>
        <a:ext cx="1447055" cy="2065612"/>
      </dsp:txXfrm>
    </dsp:sp>
    <dsp:sp modelId="{AF9CC658-09A4-4B2B-BABF-192190504BA1}">
      <dsp:nvSpPr>
        <dsp:cNvPr id="0" name=""/>
        <dsp:cNvSpPr/>
      </dsp:nvSpPr>
      <dsp:spPr>
        <a:xfrm>
          <a:off x="3301693" y="260793"/>
          <a:ext cx="1447055" cy="460800"/>
        </a:xfrm>
        <a:prstGeom prst="rect">
          <a:avLst/>
        </a:prstGeom>
        <a:solidFill>
          <a:schemeClr val="accent5">
            <a:hueOff val="4479036"/>
            <a:satOff val="6319"/>
            <a:lumOff val="-784"/>
            <a:alphaOff val="0"/>
          </a:schemeClr>
        </a:solidFill>
        <a:ln w="10795" cap="flat" cmpd="sng" algn="ctr">
          <a:solidFill>
            <a:schemeClr val="accent5">
              <a:hueOff val="4479036"/>
              <a:satOff val="6319"/>
              <a:lumOff val="-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Honesty</a:t>
          </a:r>
          <a:endParaRPr lang="en-US" sz="1600" kern="1200" dirty="0"/>
        </a:p>
      </dsp:txBody>
      <dsp:txXfrm>
        <a:off x="3301693" y="260793"/>
        <a:ext cx="1447055" cy="460800"/>
      </dsp:txXfrm>
    </dsp:sp>
    <dsp:sp modelId="{FE5E678A-D2A2-40C4-A81C-4D21ABF1C1F8}">
      <dsp:nvSpPr>
        <dsp:cNvPr id="0" name=""/>
        <dsp:cNvSpPr/>
      </dsp:nvSpPr>
      <dsp:spPr>
        <a:xfrm>
          <a:off x="3301693" y="721593"/>
          <a:ext cx="1447055" cy="2065612"/>
        </a:xfrm>
        <a:prstGeom prst="rect">
          <a:avLst/>
        </a:prstGeom>
        <a:solidFill>
          <a:schemeClr val="accent5">
            <a:tint val="40000"/>
            <a:alpha val="90000"/>
            <a:hueOff val="4586227"/>
            <a:satOff val="1519"/>
            <a:lumOff val="-11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4586227"/>
              <a:satOff val="1519"/>
              <a:lumOff val="-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Honesty builds foundations of trust with colleagues, competitors, staff, and customers.</a:t>
          </a:r>
          <a:endParaRPr lang="en-US" sz="1600" kern="1200" dirty="0"/>
        </a:p>
      </dsp:txBody>
      <dsp:txXfrm>
        <a:off x="3301693" y="721593"/>
        <a:ext cx="1447055" cy="2065612"/>
      </dsp:txXfrm>
    </dsp:sp>
    <dsp:sp modelId="{6E3E5BB8-11C8-4D09-875F-34EBB9A72ACB}">
      <dsp:nvSpPr>
        <dsp:cNvPr id="0" name=""/>
        <dsp:cNvSpPr/>
      </dsp:nvSpPr>
      <dsp:spPr>
        <a:xfrm>
          <a:off x="4951337" y="260793"/>
          <a:ext cx="1447055" cy="460800"/>
        </a:xfrm>
        <a:prstGeom prst="rect">
          <a:avLst/>
        </a:prstGeom>
        <a:solidFill>
          <a:schemeClr val="accent5">
            <a:hueOff val="6718553"/>
            <a:satOff val="9479"/>
            <a:lumOff val="-1176"/>
            <a:alphaOff val="0"/>
          </a:schemeClr>
        </a:solidFill>
        <a:ln w="10795" cap="flat" cmpd="sng" algn="ctr">
          <a:solidFill>
            <a:schemeClr val="accent5">
              <a:hueOff val="6718553"/>
              <a:satOff val="9479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Cooperation</a:t>
          </a:r>
          <a:endParaRPr lang="en-US" sz="1600" kern="1200" dirty="0"/>
        </a:p>
      </dsp:txBody>
      <dsp:txXfrm>
        <a:off x="4951337" y="260793"/>
        <a:ext cx="1447055" cy="460800"/>
      </dsp:txXfrm>
    </dsp:sp>
    <dsp:sp modelId="{A37AE5A1-C2A9-41DC-8C2D-0198116B5A81}">
      <dsp:nvSpPr>
        <dsp:cNvPr id="0" name=""/>
        <dsp:cNvSpPr/>
      </dsp:nvSpPr>
      <dsp:spPr>
        <a:xfrm>
          <a:off x="4951337" y="721593"/>
          <a:ext cx="1447055" cy="2065612"/>
        </a:xfrm>
        <a:prstGeom prst="rect">
          <a:avLst/>
        </a:prstGeom>
        <a:solidFill>
          <a:schemeClr val="accent5">
            <a:tint val="40000"/>
            <a:alpha val="90000"/>
            <a:hueOff val="6879340"/>
            <a:satOff val="2278"/>
            <a:lumOff val="-16"/>
            <a:alphaOff val="0"/>
          </a:schemeClr>
        </a:solidFill>
        <a:ln w="10795" cap="flat" cmpd="sng" algn="ctr">
          <a:solidFill>
            <a:schemeClr val="accent5">
              <a:tint val="40000"/>
              <a:alpha val="90000"/>
              <a:hueOff val="6879340"/>
              <a:satOff val="2278"/>
              <a:lumOff val="-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 team that works together can accomplish more work than those who work as individuals.</a:t>
          </a:r>
          <a:endParaRPr lang="en-US" sz="1600" kern="1200" dirty="0"/>
        </a:p>
      </dsp:txBody>
      <dsp:txXfrm>
        <a:off x="4951337" y="721593"/>
        <a:ext cx="1447055" cy="20656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5AFF24-AEB7-4F63-A3D6-FFE0F6BDC38D}">
      <dsp:nvSpPr>
        <dsp:cNvPr id="0" name=""/>
        <dsp:cNvSpPr/>
      </dsp:nvSpPr>
      <dsp:spPr>
        <a:xfrm>
          <a:off x="2406" y="336205"/>
          <a:ext cx="1447055" cy="432000"/>
        </a:xfrm>
        <a:prstGeom prst="rect">
          <a:avLst/>
        </a:prstGeom>
        <a:solidFill>
          <a:srgbClr val="FFFF00"/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Dependability</a:t>
          </a:r>
          <a:endParaRPr lang="en-US" sz="1500" kern="1200" dirty="0"/>
        </a:p>
      </dsp:txBody>
      <dsp:txXfrm>
        <a:off x="2406" y="336205"/>
        <a:ext cx="1447055" cy="432000"/>
      </dsp:txXfrm>
    </dsp:sp>
    <dsp:sp modelId="{3448C54F-63E6-4FFA-9A51-9BBC2ECC0BAF}">
      <dsp:nvSpPr>
        <dsp:cNvPr id="0" name=""/>
        <dsp:cNvSpPr/>
      </dsp:nvSpPr>
      <dsp:spPr>
        <a:xfrm>
          <a:off x="2406" y="768205"/>
          <a:ext cx="1447055" cy="1943588"/>
        </a:xfrm>
        <a:prstGeom prst="rect">
          <a:avLst/>
        </a:prstGeom>
        <a:solidFill>
          <a:srgbClr val="FFFF99">
            <a:alpha val="89804"/>
          </a:srgbClr>
        </a:solidFill>
        <a:ln w="1079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Dependability in the workplace leads to consistency.</a:t>
          </a:r>
          <a:endParaRPr lang="en-US" sz="1500" kern="1200" dirty="0"/>
        </a:p>
      </dsp:txBody>
      <dsp:txXfrm>
        <a:off x="2406" y="768205"/>
        <a:ext cx="1447055" cy="1943588"/>
      </dsp:txXfrm>
    </dsp:sp>
    <dsp:sp modelId="{C6C6210B-DB52-4A59-B0F5-4D33DF2D6C28}">
      <dsp:nvSpPr>
        <dsp:cNvPr id="0" name=""/>
        <dsp:cNvSpPr/>
      </dsp:nvSpPr>
      <dsp:spPr>
        <a:xfrm>
          <a:off x="1652050" y="336205"/>
          <a:ext cx="1447055" cy="432000"/>
        </a:xfrm>
        <a:prstGeom prst="rect">
          <a:avLst/>
        </a:prstGeom>
        <a:solidFill>
          <a:srgbClr val="FF0000"/>
        </a:solidFill>
        <a:ln w="10795" cap="flat" cmpd="sng" algn="ctr">
          <a:solidFill>
            <a:schemeClr val="accent5">
              <a:hueOff val="2239518"/>
              <a:satOff val="3160"/>
              <a:lumOff val="-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Initiative</a:t>
          </a:r>
          <a:endParaRPr lang="en-US" sz="1500" kern="1200" dirty="0"/>
        </a:p>
      </dsp:txBody>
      <dsp:txXfrm>
        <a:off x="1652050" y="336205"/>
        <a:ext cx="1447055" cy="432000"/>
      </dsp:txXfrm>
    </dsp:sp>
    <dsp:sp modelId="{DDAC2658-D551-4AF7-8316-164C8D935BEE}">
      <dsp:nvSpPr>
        <dsp:cNvPr id="0" name=""/>
        <dsp:cNvSpPr/>
      </dsp:nvSpPr>
      <dsp:spPr>
        <a:xfrm>
          <a:off x="1652050" y="768205"/>
          <a:ext cx="1447055" cy="1943588"/>
        </a:xfrm>
        <a:prstGeom prst="rect">
          <a:avLst/>
        </a:prstGeom>
        <a:solidFill>
          <a:srgbClr val="FF7C80">
            <a:alpha val="89804"/>
          </a:srgbClr>
        </a:solidFill>
        <a:ln w="10795" cap="flat" cmpd="sng" algn="ctr">
          <a:solidFill>
            <a:schemeClr val="accent5">
              <a:tint val="40000"/>
              <a:alpha val="90000"/>
              <a:hueOff val="2293114"/>
              <a:satOff val="759"/>
              <a:lumOff val="-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It shows the people within your working environment that you are capable to bring out ideas and actively carry them out.</a:t>
          </a:r>
          <a:endParaRPr lang="en-US" sz="1500" kern="1200" dirty="0"/>
        </a:p>
      </dsp:txBody>
      <dsp:txXfrm>
        <a:off x="1652050" y="768205"/>
        <a:ext cx="1447055" cy="1943588"/>
      </dsp:txXfrm>
    </dsp:sp>
    <dsp:sp modelId="{4ACABBFA-49FF-45AE-9D7B-C86BAA39C529}">
      <dsp:nvSpPr>
        <dsp:cNvPr id="0" name=""/>
        <dsp:cNvSpPr/>
      </dsp:nvSpPr>
      <dsp:spPr>
        <a:xfrm>
          <a:off x="3301693" y="336205"/>
          <a:ext cx="1447055" cy="432000"/>
        </a:xfrm>
        <a:prstGeom prst="rect">
          <a:avLst/>
        </a:prstGeom>
        <a:solidFill>
          <a:schemeClr val="accent4"/>
        </a:solidFill>
        <a:ln w="10795" cap="flat" cmpd="sng" algn="ctr">
          <a:solidFill>
            <a:schemeClr val="accent5">
              <a:hueOff val="4479036"/>
              <a:satOff val="6319"/>
              <a:lumOff val="-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Loyalty</a:t>
          </a:r>
          <a:endParaRPr lang="en-US" sz="1500" kern="1200" dirty="0"/>
        </a:p>
      </dsp:txBody>
      <dsp:txXfrm>
        <a:off x="3301693" y="336205"/>
        <a:ext cx="1447055" cy="432000"/>
      </dsp:txXfrm>
    </dsp:sp>
    <dsp:sp modelId="{17E0CFD3-FD8D-447A-B3F5-624EB99B341A}">
      <dsp:nvSpPr>
        <dsp:cNvPr id="0" name=""/>
        <dsp:cNvSpPr/>
      </dsp:nvSpPr>
      <dsp:spPr>
        <a:xfrm>
          <a:off x="3301693" y="768205"/>
          <a:ext cx="1447055" cy="1943588"/>
        </a:xfrm>
        <a:prstGeom prst="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10795" cap="flat" cmpd="sng" algn="ctr">
          <a:solidFill>
            <a:schemeClr val="accent5">
              <a:tint val="40000"/>
              <a:alpha val="90000"/>
              <a:hueOff val="4586227"/>
              <a:satOff val="1519"/>
              <a:lumOff val="-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This shows that you are dedicated to your business and can see yourself with them in the future.</a:t>
          </a:r>
          <a:endParaRPr lang="en-US" sz="1500" kern="1200" dirty="0"/>
        </a:p>
      </dsp:txBody>
      <dsp:txXfrm>
        <a:off x="3301693" y="768205"/>
        <a:ext cx="1447055" cy="1943588"/>
      </dsp:txXfrm>
    </dsp:sp>
    <dsp:sp modelId="{451A9E4B-B77D-4B8E-8358-0DB5D1A1981D}">
      <dsp:nvSpPr>
        <dsp:cNvPr id="0" name=""/>
        <dsp:cNvSpPr/>
      </dsp:nvSpPr>
      <dsp:spPr>
        <a:xfrm>
          <a:off x="4951337" y="336205"/>
          <a:ext cx="1447055" cy="432000"/>
        </a:xfrm>
        <a:prstGeom prst="rect">
          <a:avLst/>
        </a:prstGeom>
        <a:solidFill>
          <a:srgbClr val="00FF00">
            <a:alpha val="90000"/>
          </a:srgbClr>
        </a:solidFill>
        <a:ln w="10795" cap="flat" cmpd="sng" algn="ctr">
          <a:solidFill>
            <a:schemeClr val="accent5">
              <a:hueOff val="6718553"/>
              <a:satOff val="9479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Eagerness</a:t>
          </a:r>
          <a:endParaRPr lang="en-US" sz="1500" kern="1200" dirty="0"/>
        </a:p>
      </dsp:txBody>
      <dsp:txXfrm>
        <a:off x="4951337" y="336205"/>
        <a:ext cx="1447055" cy="432000"/>
      </dsp:txXfrm>
    </dsp:sp>
    <dsp:sp modelId="{F88FEE4E-9F0C-4A1B-AF1A-6444BB329301}">
      <dsp:nvSpPr>
        <dsp:cNvPr id="0" name=""/>
        <dsp:cNvSpPr/>
      </dsp:nvSpPr>
      <dsp:spPr>
        <a:xfrm>
          <a:off x="4951337" y="768205"/>
          <a:ext cx="1447055" cy="1943588"/>
        </a:xfrm>
        <a:prstGeom prst="rect">
          <a:avLst/>
        </a:prstGeom>
        <a:solidFill>
          <a:srgbClr val="00FF00">
            <a:alpha val="90000"/>
          </a:srgbClr>
        </a:solidFill>
        <a:ln w="10795" cap="flat" cmpd="sng" algn="ctr">
          <a:solidFill>
            <a:schemeClr val="accent5">
              <a:tint val="40000"/>
              <a:alpha val="90000"/>
              <a:hueOff val="6879340"/>
              <a:satOff val="2278"/>
              <a:lumOff val="-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Businesses want people they believe will complete assigned tasks in an upbeat and cooperative manner.</a:t>
          </a:r>
          <a:endParaRPr lang="en-US" sz="1500" kern="1200" dirty="0"/>
        </a:p>
      </dsp:txBody>
      <dsp:txXfrm>
        <a:off x="4951337" y="768205"/>
        <a:ext cx="1447055" cy="19435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523C95-B8A7-423E-A25B-3C3AC4BAE754}">
      <dsp:nvSpPr>
        <dsp:cNvPr id="0" name=""/>
        <dsp:cNvSpPr/>
      </dsp:nvSpPr>
      <dsp:spPr>
        <a:xfrm>
          <a:off x="0" y="0"/>
          <a:ext cx="8534400" cy="1723548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>
          <a:bevelT w="80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Negative Peer Pressure</a:t>
          </a:r>
          <a:endParaRPr lang="en-US" sz="6500" kern="1200" dirty="0"/>
        </a:p>
      </dsp:txBody>
      <dsp:txXfrm>
        <a:off x="0" y="0"/>
        <a:ext cx="8534400" cy="1723548"/>
      </dsp:txXfrm>
    </dsp:sp>
    <dsp:sp modelId="{6A64C32F-5C7E-4608-990F-9BE85FB1F890}">
      <dsp:nvSpPr>
        <dsp:cNvPr id="0" name=""/>
        <dsp:cNvSpPr/>
      </dsp:nvSpPr>
      <dsp:spPr>
        <a:xfrm>
          <a:off x="4167" y="1723548"/>
          <a:ext cx="2842021" cy="36194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Don’t give in just because other co-workers are doing something.</a:t>
          </a:r>
          <a:endParaRPr lang="en-US" sz="3900" kern="1200" dirty="0"/>
        </a:p>
      </dsp:txBody>
      <dsp:txXfrm>
        <a:off x="4167" y="1723548"/>
        <a:ext cx="2842021" cy="3619452"/>
      </dsp:txXfrm>
    </dsp:sp>
    <dsp:sp modelId="{9FEC56DE-09EA-40ED-9B27-D274D124DC97}">
      <dsp:nvSpPr>
        <dsp:cNvPr id="0" name=""/>
        <dsp:cNvSpPr/>
      </dsp:nvSpPr>
      <dsp:spPr>
        <a:xfrm>
          <a:off x="2846189" y="1723548"/>
          <a:ext cx="2842021" cy="3619452"/>
        </a:xfrm>
        <a:prstGeom prst="rect">
          <a:avLst/>
        </a:prstGeom>
        <a:solidFill>
          <a:schemeClr val="accent5">
            <a:hueOff val="3359277"/>
            <a:satOff val="4740"/>
            <a:lumOff val="-588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Use your head. You know what is right and what is wrong.</a:t>
          </a:r>
          <a:endParaRPr lang="en-US" sz="3900" kern="1200" dirty="0"/>
        </a:p>
      </dsp:txBody>
      <dsp:txXfrm>
        <a:off x="2846189" y="1723548"/>
        <a:ext cx="2842021" cy="3619452"/>
      </dsp:txXfrm>
    </dsp:sp>
    <dsp:sp modelId="{AF6F9570-8AF8-4558-91AA-1A2B9365036F}">
      <dsp:nvSpPr>
        <dsp:cNvPr id="0" name=""/>
        <dsp:cNvSpPr/>
      </dsp:nvSpPr>
      <dsp:spPr>
        <a:xfrm>
          <a:off x="5688210" y="1723548"/>
          <a:ext cx="2842021" cy="3619452"/>
        </a:xfrm>
        <a:prstGeom prst="rect">
          <a:avLst/>
        </a:prstGeom>
        <a:solidFill>
          <a:schemeClr val="accent5">
            <a:hueOff val="6718553"/>
            <a:satOff val="9479"/>
            <a:lumOff val="-1176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Try to stay </a:t>
          </a:r>
          <a:r>
            <a:rPr lang="en-US" sz="3900" kern="1200" dirty="0" smtClean="0"/>
            <a:t>focused </a:t>
          </a:r>
          <a:r>
            <a:rPr lang="en-US" sz="3900" kern="1200" dirty="0" smtClean="0"/>
            <a:t>on your work.</a:t>
          </a:r>
          <a:endParaRPr lang="en-US" sz="3900" kern="1200" dirty="0"/>
        </a:p>
      </dsp:txBody>
      <dsp:txXfrm>
        <a:off x="5688210" y="1723548"/>
        <a:ext cx="2842021" cy="3619452"/>
      </dsp:txXfrm>
    </dsp:sp>
    <dsp:sp modelId="{40501A06-7707-45CB-AA4F-348102A1C4E9}">
      <dsp:nvSpPr>
        <dsp:cNvPr id="0" name=""/>
        <dsp:cNvSpPr/>
      </dsp:nvSpPr>
      <dsp:spPr>
        <a:xfrm>
          <a:off x="0" y="5343001"/>
          <a:ext cx="8534400" cy="402161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>
          <a:bevelT w="80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438A291-EE4C-48CD-8A4C-1C7683D0DE96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24708A2-724A-497C-B924-F6F9C47531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28800"/>
            <a:ext cx="6400800" cy="1295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Interpersonal Skills PPT Assignment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1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667000"/>
            <a:ext cx="6400800" cy="685800"/>
          </a:xfrm>
        </p:spPr>
        <p:txBody>
          <a:bodyPr>
            <a:noAutofit/>
          </a:bodyPr>
          <a:lstStyle/>
          <a:p>
            <a:r>
              <a:rPr lang="en-US" sz="7200" dirty="0" smtClean="0"/>
              <a:t>:)THE END(: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7472762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90600"/>
            <a:ext cx="6934200" cy="9144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Listening skills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362200"/>
            <a:ext cx="6400800" cy="3048001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When you listen to what an interviewer is saying you can give more thoughtful and well thought out answers.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Mistakes and misunderstandings come from poor listening skills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"Listening is a greatly undervalued skill” -</a:t>
            </a:r>
            <a:r>
              <a:rPr lang="en-US" dirty="0" err="1">
                <a:solidFill>
                  <a:srgbClr val="002060"/>
                </a:solidFill>
              </a:rPr>
              <a:t>Adria</a:t>
            </a:r>
            <a:r>
              <a:rPr lang="en-US" dirty="0">
                <a:solidFill>
                  <a:srgbClr val="002060"/>
                </a:solidFill>
              </a:rPr>
              <a:t> Firestone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46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Character Traits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005453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043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Character Traits (cont.)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797478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695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9050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Maintaining Relations with Co-workers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Trust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Positive Feedback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Appreciation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Avoid Confrontation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Team Unity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Documents and Settings\rjohnson\Local Settings\Temporary Internet Files\Content.IE5\ATUNA1IJ\MP90042302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62200"/>
            <a:ext cx="3200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17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Cultural Differences?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057400"/>
            <a:ext cx="4495800" cy="3597811"/>
          </a:xfrm>
        </p:spPr>
      </p:pic>
      <p:sp>
        <p:nvSpPr>
          <p:cNvPr id="5" name="TextBox 4"/>
          <p:cNvSpPr txBox="1"/>
          <p:nvPr/>
        </p:nvSpPr>
        <p:spPr>
          <a:xfrm>
            <a:off x="533400" y="1981200"/>
            <a:ext cx="3810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Cultural Literacy is where you learn to understand and accept the differences in other people.  When you reach out to your fellow co-workers and neighbors that are from other cultures, you find you have several things in common that can start a friendship such as our jobs, our children, and our religion, etc. </a:t>
            </a:r>
            <a:endParaRPr lang="en-US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6370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2626804"/>
              </p:ext>
            </p:extLst>
          </p:nvPr>
        </p:nvGraphicFramePr>
        <p:xfrm>
          <a:off x="152400" y="381000"/>
          <a:ext cx="8534400" cy="5745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043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305800" cy="6858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How to handle criticism, disagreement or disappointment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Looking for seeds of truth in criticism encourages humility. </a:t>
            </a:r>
          </a:p>
          <a:p>
            <a:r>
              <a:rPr lang="en-US" dirty="0" smtClean="0"/>
              <a:t>2. Learning from criticism allows you to improve. </a:t>
            </a:r>
          </a:p>
          <a:p>
            <a:r>
              <a:rPr lang="en-US" dirty="0" smtClean="0"/>
              <a:t>3. Criticism opens you up to new perspectives and new ideas you may not have considered. </a:t>
            </a:r>
          </a:p>
          <a:p>
            <a:r>
              <a:rPr lang="en-US" dirty="0" smtClean="0"/>
              <a:t>4. Your critics give you an opportunity to practice active listening. </a:t>
            </a:r>
          </a:p>
          <a:p>
            <a:r>
              <a:rPr lang="en-US" dirty="0" smtClean="0"/>
              <a:t>5. You have the chance to practice forgiveness when you come up against harsh critics.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85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How To Dress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effectLst/>
              </a:rPr>
              <a:t>Solid color, conservative suit </a:t>
            </a:r>
          </a:p>
          <a:p>
            <a:r>
              <a:rPr lang="en-US" dirty="0" smtClean="0">
                <a:effectLst/>
              </a:rPr>
              <a:t>Coordinated blouse </a:t>
            </a:r>
          </a:p>
          <a:p>
            <a:r>
              <a:rPr lang="en-US" dirty="0" smtClean="0">
                <a:effectLst/>
              </a:rPr>
              <a:t>Moderate shoes </a:t>
            </a:r>
          </a:p>
          <a:p>
            <a:r>
              <a:rPr lang="en-US" dirty="0" smtClean="0">
                <a:effectLst/>
              </a:rPr>
              <a:t>Limited jewelry </a:t>
            </a:r>
          </a:p>
          <a:p>
            <a:r>
              <a:rPr lang="en-US" dirty="0" smtClean="0">
                <a:effectLst/>
              </a:rPr>
              <a:t>Neat, professional hairstyle </a:t>
            </a:r>
          </a:p>
          <a:p>
            <a:r>
              <a:rPr lang="en-US" dirty="0" smtClean="0">
                <a:effectLst/>
              </a:rPr>
              <a:t>Tan or light hosiery </a:t>
            </a:r>
          </a:p>
          <a:p>
            <a:r>
              <a:rPr lang="en-US" dirty="0" smtClean="0">
                <a:effectLst/>
              </a:rPr>
              <a:t>Sparse make-up &amp; perfume </a:t>
            </a:r>
          </a:p>
        </p:txBody>
      </p:sp>
      <p:pic>
        <p:nvPicPr>
          <p:cNvPr id="1026" name="Picture 2" descr="C:\Documents and Settings\rjohnson\Local Settings\Temporary Internet Files\Content.IE5\IJOLA5U7\MP90043173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64" y="2286000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40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65</TotalTime>
  <Words>408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Couture</vt:lpstr>
      <vt:lpstr>Interpersonal Skills PPT Assignment</vt:lpstr>
      <vt:lpstr>Listening skills</vt:lpstr>
      <vt:lpstr>Character Traits</vt:lpstr>
      <vt:lpstr>Character Traits (cont.)</vt:lpstr>
      <vt:lpstr>Maintaining Relations with Co-workers </vt:lpstr>
      <vt:lpstr>Cultural Differences?</vt:lpstr>
      <vt:lpstr>PowerPoint Presentation</vt:lpstr>
      <vt:lpstr>How to handle criticism, disagreement or disappointment </vt:lpstr>
      <vt:lpstr>How To Dress</vt:lpstr>
      <vt:lpstr>:)THE END(: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Interpersonal Skills PPT Assignment</dc:title>
  <dc:creator>Haley A. Perdew</dc:creator>
  <cp:lastModifiedBy>Ronald Johnson</cp:lastModifiedBy>
  <cp:revision>11</cp:revision>
  <dcterms:created xsi:type="dcterms:W3CDTF">2012-12-12T13:56:53Z</dcterms:created>
  <dcterms:modified xsi:type="dcterms:W3CDTF">2013-01-03T16:26:11Z</dcterms:modified>
</cp:coreProperties>
</file>